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172E46-F3A7-455F-AB43-F13E96D1C7D5}" type="doc">
      <dgm:prSet loTypeId="urn:microsoft.com/office/officeart/2005/8/layout/hProcess7" loCatId="process" qsTypeId="urn:microsoft.com/office/officeart/2005/8/quickstyle/3d1" qsCatId="3D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C5F0BBEF-4CAA-4712-A8A5-179B7984BBE6}">
      <dgm:prSet phldrT="[Текст]" phldr="1" custT="1"/>
      <dgm:spPr>
        <a:solidFill>
          <a:srgbClr val="FF6600"/>
        </a:solidFill>
      </dgm:spPr>
      <dgm:t>
        <a:bodyPr/>
        <a:lstStyle/>
        <a:p>
          <a:endParaRPr lang="ru-RU" sz="800" dirty="0"/>
        </a:p>
      </dgm:t>
    </dgm:pt>
    <dgm:pt modelId="{12F1BD64-B6C2-44CC-B191-383A4997F65F}" type="parTrans" cxnId="{77D02C42-1117-4E64-9615-19811AFE9E79}">
      <dgm:prSet/>
      <dgm:spPr/>
      <dgm:t>
        <a:bodyPr/>
        <a:lstStyle/>
        <a:p>
          <a:endParaRPr lang="ru-RU"/>
        </a:p>
      </dgm:t>
    </dgm:pt>
    <dgm:pt modelId="{CBC04ED1-68E1-410F-86C1-5FE5B106C9FA}" type="sibTrans" cxnId="{77D02C42-1117-4E64-9615-19811AFE9E79}">
      <dgm:prSet/>
      <dgm:spPr/>
      <dgm:t>
        <a:bodyPr/>
        <a:lstStyle/>
        <a:p>
          <a:endParaRPr lang="ru-RU"/>
        </a:p>
      </dgm:t>
    </dgm:pt>
    <dgm:pt modelId="{9AEDE620-84F8-43F1-A8BD-D478C682020E}">
      <dgm:prSet phldrT="[Текст]" custT="1"/>
      <dgm:spPr/>
      <dgm:t>
        <a:bodyPr/>
        <a:lstStyle/>
        <a:p>
          <a:r>
            <a:rPr lang="ru-RU" sz="1700" dirty="0" smtClean="0">
              <a:solidFill>
                <a:schemeClr val="bg1">
                  <a:lumMod val="20000"/>
                  <a:lumOff val="80000"/>
                </a:schemeClr>
              </a:solidFill>
            </a:rPr>
            <a:t>Гендерные роли социально определены при рождении</a:t>
          </a:r>
          <a:endParaRPr lang="ru-RU" sz="1700" dirty="0">
            <a:solidFill>
              <a:schemeClr val="bg1">
                <a:lumMod val="20000"/>
                <a:lumOff val="80000"/>
              </a:schemeClr>
            </a:solidFill>
          </a:endParaRPr>
        </a:p>
      </dgm:t>
    </dgm:pt>
    <dgm:pt modelId="{1CE8A823-B921-4B0F-920E-86993DECCC86}" type="parTrans" cxnId="{1942871B-EADE-4515-AF01-85E6222216B7}">
      <dgm:prSet/>
      <dgm:spPr/>
      <dgm:t>
        <a:bodyPr/>
        <a:lstStyle/>
        <a:p>
          <a:endParaRPr lang="ru-RU"/>
        </a:p>
      </dgm:t>
    </dgm:pt>
    <dgm:pt modelId="{1BA25EB3-18DE-4AE8-A453-CE05D9B279E8}" type="sibTrans" cxnId="{1942871B-EADE-4515-AF01-85E6222216B7}">
      <dgm:prSet/>
      <dgm:spPr/>
      <dgm:t>
        <a:bodyPr/>
        <a:lstStyle/>
        <a:p>
          <a:endParaRPr lang="ru-RU"/>
        </a:p>
      </dgm:t>
    </dgm:pt>
    <dgm:pt modelId="{CAC127C5-705F-4489-84F0-95A0E98D668A}">
      <dgm:prSet phldrT="[Текст]" phldr="1" custT="1"/>
      <dgm:spPr>
        <a:solidFill>
          <a:srgbClr val="FF0000"/>
        </a:solidFill>
      </dgm:spPr>
      <dgm:t>
        <a:bodyPr/>
        <a:lstStyle/>
        <a:p>
          <a:endParaRPr lang="ru-RU" sz="800" dirty="0"/>
        </a:p>
      </dgm:t>
    </dgm:pt>
    <dgm:pt modelId="{D764A38F-6298-4B71-9DB3-937B2A1CB374}" type="parTrans" cxnId="{3130DDC1-E898-4832-B186-7C6C8AA96EE6}">
      <dgm:prSet/>
      <dgm:spPr/>
      <dgm:t>
        <a:bodyPr/>
        <a:lstStyle/>
        <a:p>
          <a:endParaRPr lang="ru-RU"/>
        </a:p>
      </dgm:t>
    </dgm:pt>
    <dgm:pt modelId="{218924B2-7A84-4B2A-BF93-DD140B4A82DA}" type="sibTrans" cxnId="{3130DDC1-E898-4832-B186-7C6C8AA96EE6}">
      <dgm:prSet/>
      <dgm:spPr/>
      <dgm:t>
        <a:bodyPr/>
        <a:lstStyle/>
        <a:p>
          <a:endParaRPr lang="ru-RU"/>
        </a:p>
      </dgm:t>
    </dgm:pt>
    <dgm:pt modelId="{DE46C004-B412-4EC9-8A50-B1254883198F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20000"/>
                  <a:lumOff val="80000"/>
                </a:schemeClr>
              </a:solidFill>
            </a:rPr>
            <a:t>Разница в оценке и сложности труда поддерживают существующую систему отношений, которые стимулируют разницу гендерных ролей</a:t>
          </a:r>
          <a:endParaRPr lang="ru-RU" dirty="0">
            <a:solidFill>
              <a:schemeClr val="bg1">
                <a:lumMod val="20000"/>
                <a:lumOff val="80000"/>
              </a:schemeClr>
            </a:solidFill>
          </a:endParaRPr>
        </a:p>
      </dgm:t>
    </dgm:pt>
    <dgm:pt modelId="{42AC9A66-8096-4435-882D-97D7E2695B8A}" type="parTrans" cxnId="{D6F3DE36-1360-4E35-AF72-20975542E842}">
      <dgm:prSet/>
      <dgm:spPr/>
      <dgm:t>
        <a:bodyPr/>
        <a:lstStyle/>
        <a:p>
          <a:endParaRPr lang="ru-RU"/>
        </a:p>
      </dgm:t>
    </dgm:pt>
    <dgm:pt modelId="{16ECA11A-B7D0-4487-9D66-F0B08E30FBC8}" type="sibTrans" cxnId="{D6F3DE36-1360-4E35-AF72-20975542E842}">
      <dgm:prSet/>
      <dgm:spPr/>
      <dgm:t>
        <a:bodyPr/>
        <a:lstStyle/>
        <a:p>
          <a:endParaRPr lang="ru-RU"/>
        </a:p>
      </dgm:t>
    </dgm:pt>
    <dgm:pt modelId="{1799C047-7DFD-4344-A61B-10640B9A2FCE}">
      <dgm:prSet phldrT="[Текст]" phldr="1" custT="1"/>
      <dgm:spPr>
        <a:solidFill>
          <a:srgbClr val="00B0F0"/>
        </a:solidFill>
      </dgm:spPr>
      <dgm:t>
        <a:bodyPr/>
        <a:lstStyle/>
        <a:p>
          <a:endParaRPr lang="ru-RU" sz="800" dirty="0"/>
        </a:p>
      </dgm:t>
    </dgm:pt>
    <dgm:pt modelId="{79EBA52D-74D6-4243-8126-BBD3FDDCD538}" type="parTrans" cxnId="{808A396F-E5F7-459C-947C-2C63928EF85F}">
      <dgm:prSet/>
      <dgm:spPr/>
      <dgm:t>
        <a:bodyPr/>
        <a:lstStyle/>
        <a:p>
          <a:endParaRPr lang="ru-RU"/>
        </a:p>
      </dgm:t>
    </dgm:pt>
    <dgm:pt modelId="{52C74A0F-922D-4F11-8EBC-BD221E0E65D6}" type="sibTrans" cxnId="{808A396F-E5F7-459C-947C-2C63928EF85F}">
      <dgm:prSet/>
      <dgm:spPr/>
      <dgm:t>
        <a:bodyPr/>
        <a:lstStyle/>
        <a:p>
          <a:endParaRPr lang="ru-RU"/>
        </a:p>
      </dgm:t>
    </dgm:pt>
    <dgm:pt modelId="{799A36BD-F3D3-4E37-B2A2-7870E553AE3B}">
      <dgm:prSet phldrT="[Текст]" custT="1"/>
      <dgm:spPr/>
      <dgm:t>
        <a:bodyPr/>
        <a:lstStyle/>
        <a:p>
          <a:r>
            <a:rPr lang="ru-RU" sz="1800" dirty="0" smtClean="0"/>
            <a:t>Гендерные роли влияют на разделение труда</a:t>
          </a:r>
          <a:endParaRPr lang="ru-RU" sz="1800" dirty="0"/>
        </a:p>
      </dgm:t>
    </dgm:pt>
    <dgm:pt modelId="{8AD0BD6D-631C-4F97-9D79-DBA6E75BFF15}" type="parTrans" cxnId="{A0A917D7-7C13-4724-929D-0B57CE658BDF}">
      <dgm:prSet/>
      <dgm:spPr/>
      <dgm:t>
        <a:bodyPr/>
        <a:lstStyle/>
        <a:p>
          <a:endParaRPr lang="ru-RU"/>
        </a:p>
      </dgm:t>
    </dgm:pt>
    <dgm:pt modelId="{4C90557C-E1D6-44F3-9305-CC581A10D075}" type="sibTrans" cxnId="{A0A917D7-7C13-4724-929D-0B57CE658BDF}">
      <dgm:prSet/>
      <dgm:spPr/>
      <dgm:t>
        <a:bodyPr/>
        <a:lstStyle/>
        <a:p>
          <a:endParaRPr lang="ru-RU"/>
        </a:p>
      </dgm:t>
    </dgm:pt>
    <dgm:pt modelId="{E821A584-929B-4079-8096-E79F54991F33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4B8D8D2B-1B96-4E77-847E-6D0228C32651}" type="parTrans" cxnId="{9F54B85F-99F7-48E7-8602-34DB8ACF5852}">
      <dgm:prSet/>
      <dgm:spPr/>
      <dgm:t>
        <a:bodyPr/>
        <a:lstStyle/>
        <a:p>
          <a:endParaRPr lang="ru-RU"/>
        </a:p>
      </dgm:t>
    </dgm:pt>
    <dgm:pt modelId="{79C252BF-F931-4AE5-BB15-C83AC3A27BCA}" type="sibTrans" cxnId="{9F54B85F-99F7-48E7-8602-34DB8ACF5852}">
      <dgm:prSet/>
      <dgm:spPr/>
      <dgm:t>
        <a:bodyPr/>
        <a:lstStyle/>
        <a:p>
          <a:endParaRPr lang="ru-RU"/>
        </a:p>
      </dgm:t>
    </dgm:pt>
    <dgm:pt modelId="{641393A2-FA45-40FD-848A-D33351129A8E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78012548-0787-49CB-879F-644F015EDC8F}" type="parTrans" cxnId="{0893C0F7-6793-4B0B-B8C3-FF880AB557EA}">
      <dgm:prSet/>
      <dgm:spPr/>
      <dgm:t>
        <a:bodyPr/>
        <a:lstStyle/>
        <a:p>
          <a:endParaRPr lang="ru-RU"/>
        </a:p>
      </dgm:t>
    </dgm:pt>
    <dgm:pt modelId="{61619D9D-BA5F-4113-B907-0201A9E578C1}" type="sibTrans" cxnId="{0893C0F7-6793-4B0B-B8C3-FF880AB557EA}">
      <dgm:prSet/>
      <dgm:spPr/>
      <dgm:t>
        <a:bodyPr/>
        <a:lstStyle/>
        <a:p>
          <a:endParaRPr lang="ru-RU"/>
        </a:p>
      </dgm:t>
    </dgm:pt>
    <dgm:pt modelId="{18768E91-6D9C-460F-A173-7AA927F83ADC}" type="pres">
      <dgm:prSet presAssocID="{22172E46-F3A7-455F-AB43-F13E96D1C7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ACB8E2-01D3-4C87-AF3C-60762B33776E}" type="pres">
      <dgm:prSet presAssocID="{C5F0BBEF-4CAA-4712-A8A5-179B7984BBE6}" presName="compositeNode" presStyleCnt="0">
        <dgm:presLayoutVars>
          <dgm:bulletEnabled val="1"/>
        </dgm:presLayoutVars>
      </dgm:prSet>
      <dgm:spPr/>
    </dgm:pt>
    <dgm:pt modelId="{84E1272A-A196-4FC9-9103-B382681AFC37}" type="pres">
      <dgm:prSet presAssocID="{C5F0BBEF-4CAA-4712-A8A5-179B7984BBE6}" presName="bgRect" presStyleLbl="node1" presStyleIdx="0" presStyleCnt="5" custScaleX="99590" custScaleY="118384"/>
      <dgm:spPr/>
      <dgm:t>
        <a:bodyPr/>
        <a:lstStyle/>
        <a:p>
          <a:endParaRPr lang="ru-RU"/>
        </a:p>
      </dgm:t>
    </dgm:pt>
    <dgm:pt modelId="{076C67D8-C897-4BD3-B08F-1932C90BEEF9}" type="pres">
      <dgm:prSet presAssocID="{C5F0BBEF-4CAA-4712-A8A5-179B7984BBE6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5DBBA-9ADB-4FB2-A220-D48858FA4339}" type="pres">
      <dgm:prSet presAssocID="{C5F0BBEF-4CAA-4712-A8A5-179B7984BBE6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84D60-6DA8-4591-AB27-15F146809AFC}" type="pres">
      <dgm:prSet presAssocID="{CBC04ED1-68E1-410F-86C1-5FE5B106C9FA}" presName="hSp" presStyleCnt="0"/>
      <dgm:spPr/>
    </dgm:pt>
    <dgm:pt modelId="{52019874-EFD1-4281-9375-E34E7EA1212C}" type="pres">
      <dgm:prSet presAssocID="{CBC04ED1-68E1-410F-86C1-5FE5B106C9FA}" presName="vProcSp" presStyleCnt="0"/>
      <dgm:spPr/>
    </dgm:pt>
    <dgm:pt modelId="{1176C175-527B-4ADD-A724-79E95AF62698}" type="pres">
      <dgm:prSet presAssocID="{CBC04ED1-68E1-410F-86C1-5FE5B106C9FA}" presName="vSp1" presStyleCnt="0"/>
      <dgm:spPr/>
    </dgm:pt>
    <dgm:pt modelId="{8B7691A1-8D90-4630-AF7E-32171A1AF08B}" type="pres">
      <dgm:prSet presAssocID="{CBC04ED1-68E1-410F-86C1-5FE5B106C9FA}" presName="simulatedConn" presStyleLbl="solidFgAcc1" presStyleIdx="0" presStyleCnt="4"/>
      <dgm:spPr/>
    </dgm:pt>
    <dgm:pt modelId="{13AEAEC8-FA52-411E-9886-418E7E4B8096}" type="pres">
      <dgm:prSet presAssocID="{CBC04ED1-68E1-410F-86C1-5FE5B106C9FA}" presName="vSp2" presStyleCnt="0"/>
      <dgm:spPr/>
    </dgm:pt>
    <dgm:pt modelId="{7BB9DDA2-D32F-4C20-B1FF-498732ECCF58}" type="pres">
      <dgm:prSet presAssocID="{CBC04ED1-68E1-410F-86C1-5FE5B106C9FA}" presName="sibTrans" presStyleCnt="0"/>
      <dgm:spPr/>
    </dgm:pt>
    <dgm:pt modelId="{BC4D6D51-AEA1-4B2D-B463-44EED4F27AC4}" type="pres">
      <dgm:prSet presAssocID="{CAC127C5-705F-4489-84F0-95A0E98D668A}" presName="compositeNode" presStyleCnt="0">
        <dgm:presLayoutVars>
          <dgm:bulletEnabled val="1"/>
        </dgm:presLayoutVars>
      </dgm:prSet>
      <dgm:spPr/>
    </dgm:pt>
    <dgm:pt modelId="{301171B8-D779-49FD-B400-EE1C98960EDF}" type="pres">
      <dgm:prSet presAssocID="{CAC127C5-705F-4489-84F0-95A0E98D668A}" presName="bgRect" presStyleLbl="node1" presStyleIdx="1" presStyleCnt="5" custScaleY="118384"/>
      <dgm:spPr/>
      <dgm:t>
        <a:bodyPr/>
        <a:lstStyle/>
        <a:p>
          <a:endParaRPr lang="ru-RU"/>
        </a:p>
      </dgm:t>
    </dgm:pt>
    <dgm:pt modelId="{90574060-7B26-4B65-991F-4EC4B5EB251D}" type="pres">
      <dgm:prSet presAssocID="{CAC127C5-705F-4489-84F0-95A0E98D668A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2F0B7-BB6F-4B6A-81B9-C022C013CED2}" type="pres">
      <dgm:prSet presAssocID="{CAC127C5-705F-4489-84F0-95A0E98D668A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D7C7D-5ED7-4429-94DA-488E1E556CA2}" type="pres">
      <dgm:prSet presAssocID="{218924B2-7A84-4B2A-BF93-DD140B4A82DA}" presName="hSp" presStyleCnt="0"/>
      <dgm:spPr/>
    </dgm:pt>
    <dgm:pt modelId="{AA790E23-3E5A-4915-A8E5-3B098AABCFC2}" type="pres">
      <dgm:prSet presAssocID="{218924B2-7A84-4B2A-BF93-DD140B4A82DA}" presName="vProcSp" presStyleCnt="0"/>
      <dgm:spPr/>
    </dgm:pt>
    <dgm:pt modelId="{C5A7FF86-29E4-4141-B45E-569A8F01C410}" type="pres">
      <dgm:prSet presAssocID="{218924B2-7A84-4B2A-BF93-DD140B4A82DA}" presName="vSp1" presStyleCnt="0"/>
      <dgm:spPr/>
    </dgm:pt>
    <dgm:pt modelId="{69A6A344-CECA-45DD-9E16-CCFEF545B452}" type="pres">
      <dgm:prSet presAssocID="{218924B2-7A84-4B2A-BF93-DD140B4A82DA}" presName="simulatedConn" presStyleLbl="solidFgAcc1" presStyleIdx="1" presStyleCnt="4"/>
      <dgm:spPr/>
    </dgm:pt>
    <dgm:pt modelId="{5EF9F5BB-7194-48DB-8138-ACBB26E89772}" type="pres">
      <dgm:prSet presAssocID="{218924B2-7A84-4B2A-BF93-DD140B4A82DA}" presName="vSp2" presStyleCnt="0"/>
      <dgm:spPr/>
    </dgm:pt>
    <dgm:pt modelId="{48403175-9432-4484-8D39-D433DB887D89}" type="pres">
      <dgm:prSet presAssocID="{218924B2-7A84-4B2A-BF93-DD140B4A82DA}" presName="sibTrans" presStyleCnt="0"/>
      <dgm:spPr/>
    </dgm:pt>
    <dgm:pt modelId="{460F32EA-24EC-4CA5-82EC-20828037D619}" type="pres">
      <dgm:prSet presAssocID="{1799C047-7DFD-4344-A61B-10640B9A2FCE}" presName="compositeNode" presStyleCnt="0">
        <dgm:presLayoutVars>
          <dgm:bulletEnabled val="1"/>
        </dgm:presLayoutVars>
      </dgm:prSet>
      <dgm:spPr/>
    </dgm:pt>
    <dgm:pt modelId="{892102E9-29CB-46B5-A559-76EE547F1118}" type="pres">
      <dgm:prSet presAssocID="{1799C047-7DFD-4344-A61B-10640B9A2FCE}" presName="bgRect" presStyleLbl="node1" presStyleIdx="2" presStyleCnt="5" custScaleY="118192"/>
      <dgm:spPr/>
      <dgm:t>
        <a:bodyPr/>
        <a:lstStyle/>
        <a:p>
          <a:endParaRPr lang="ru-RU"/>
        </a:p>
      </dgm:t>
    </dgm:pt>
    <dgm:pt modelId="{DA341107-AECB-4D9C-99FD-0A4AF94F5526}" type="pres">
      <dgm:prSet presAssocID="{1799C047-7DFD-4344-A61B-10640B9A2FCE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B9AB1-5C09-4F3B-A1FB-9B62A1B41E80}" type="pres">
      <dgm:prSet presAssocID="{1799C047-7DFD-4344-A61B-10640B9A2FC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CB845-5F2F-4FF0-ACFA-F69458DC3289}" type="pres">
      <dgm:prSet presAssocID="{52C74A0F-922D-4F11-8EBC-BD221E0E65D6}" presName="hSp" presStyleCnt="0"/>
      <dgm:spPr/>
    </dgm:pt>
    <dgm:pt modelId="{6DEAEB76-001F-417C-BA17-24972484DD5C}" type="pres">
      <dgm:prSet presAssocID="{52C74A0F-922D-4F11-8EBC-BD221E0E65D6}" presName="vProcSp" presStyleCnt="0"/>
      <dgm:spPr/>
    </dgm:pt>
    <dgm:pt modelId="{0B75E36D-5A23-4B54-BB55-78A058307AEF}" type="pres">
      <dgm:prSet presAssocID="{52C74A0F-922D-4F11-8EBC-BD221E0E65D6}" presName="vSp1" presStyleCnt="0"/>
      <dgm:spPr/>
    </dgm:pt>
    <dgm:pt modelId="{234C9FB9-FF71-44AB-AF43-B9A22FB00361}" type="pres">
      <dgm:prSet presAssocID="{52C74A0F-922D-4F11-8EBC-BD221E0E65D6}" presName="simulatedConn" presStyleLbl="solidFgAcc1" presStyleIdx="2" presStyleCnt="4"/>
      <dgm:spPr/>
    </dgm:pt>
    <dgm:pt modelId="{9A02D028-C12A-4E65-9FE9-D463A41A2869}" type="pres">
      <dgm:prSet presAssocID="{52C74A0F-922D-4F11-8EBC-BD221E0E65D6}" presName="vSp2" presStyleCnt="0"/>
      <dgm:spPr/>
    </dgm:pt>
    <dgm:pt modelId="{83E321C0-EC21-4A86-804D-787C3B73CCDC}" type="pres">
      <dgm:prSet presAssocID="{52C74A0F-922D-4F11-8EBC-BD221E0E65D6}" presName="sibTrans" presStyleCnt="0"/>
      <dgm:spPr/>
    </dgm:pt>
    <dgm:pt modelId="{2EEFB771-DC32-467D-ACBA-FE28D714D4A3}" type="pres">
      <dgm:prSet presAssocID="{E821A584-929B-4079-8096-E79F54991F33}" presName="compositeNode" presStyleCnt="0">
        <dgm:presLayoutVars>
          <dgm:bulletEnabled val="1"/>
        </dgm:presLayoutVars>
      </dgm:prSet>
      <dgm:spPr/>
    </dgm:pt>
    <dgm:pt modelId="{C5B763D2-8E43-4E03-8488-3B0CAC06FCF9}" type="pres">
      <dgm:prSet presAssocID="{E821A584-929B-4079-8096-E79F54991F33}" presName="bgRect" presStyleLbl="node1" presStyleIdx="3" presStyleCnt="5" custScaleY="118385"/>
      <dgm:spPr/>
      <dgm:t>
        <a:bodyPr/>
        <a:lstStyle/>
        <a:p>
          <a:endParaRPr lang="ru-RU"/>
        </a:p>
      </dgm:t>
    </dgm:pt>
    <dgm:pt modelId="{01ACD125-06FA-42AE-8173-1919A5734366}" type="pres">
      <dgm:prSet presAssocID="{E821A584-929B-4079-8096-E79F54991F33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F6A21-36BE-4457-9737-C94CC736A329}" type="pres">
      <dgm:prSet presAssocID="{79C252BF-F931-4AE5-BB15-C83AC3A27BCA}" presName="hSp" presStyleCnt="0"/>
      <dgm:spPr/>
    </dgm:pt>
    <dgm:pt modelId="{8D5FA6C3-A859-4FD5-AB05-BB9F598030E0}" type="pres">
      <dgm:prSet presAssocID="{79C252BF-F931-4AE5-BB15-C83AC3A27BCA}" presName="vProcSp" presStyleCnt="0"/>
      <dgm:spPr/>
    </dgm:pt>
    <dgm:pt modelId="{784B057D-395E-42F4-834F-C508525A0CE1}" type="pres">
      <dgm:prSet presAssocID="{79C252BF-F931-4AE5-BB15-C83AC3A27BCA}" presName="vSp1" presStyleCnt="0"/>
      <dgm:spPr/>
    </dgm:pt>
    <dgm:pt modelId="{1003D6B3-02F3-471D-B8E5-1284BF19D7ED}" type="pres">
      <dgm:prSet presAssocID="{79C252BF-F931-4AE5-BB15-C83AC3A27BCA}" presName="simulatedConn" presStyleLbl="solidFgAcc1" presStyleIdx="3" presStyleCnt="4"/>
      <dgm:spPr/>
    </dgm:pt>
    <dgm:pt modelId="{3E20304E-D4B9-4CB1-9585-52F3B77A1CB7}" type="pres">
      <dgm:prSet presAssocID="{79C252BF-F931-4AE5-BB15-C83AC3A27BCA}" presName="vSp2" presStyleCnt="0"/>
      <dgm:spPr/>
    </dgm:pt>
    <dgm:pt modelId="{679F0226-723E-4635-9FC1-6F31A5451A8B}" type="pres">
      <dgm:prSet presAssocID="{79C252BF-F931-4AE5-BB15-C83AC3A27BCA}" presName="sibTrans" presStyleCnt="0"/>
      <dgm:spPr/>
    </dgm:pt>
    <dgm:pt modelId="{74CF897B-6DF3-4217-A93D-A23E40D4FFFA}" type="pres">
      <dgm:prSet presAssocID="{641393A2-FA45-40FD-848A-D33351129A8E}" presName="compositeNode" presStyleCnt="0">
        <dgm:presLayoutVars>
          <dgm:bulletEnabled val="1"/>
        </dgm:presLayoutVars>
      </dgm:prSet>
      <dgm:spPr/>
    </dgm:pt>
    <dgm:pt modelId="{7A85E464-9B71-4E22-A087-16EE2F33322B}" type="pres">
      <dgm:prSet presAssocID="{641393A2-FA45-40FD-848A-D33351129A8E}" presName="bgRect" presStyleLbl="node1" presStyleIdx="4" presStyleCnt="5" custScaleY="118385"/>
      <dgm:spPr/>
      <dgm:t>
        <a:bodyPr/>
        <a:lstStyle/>
        <a:p>
          <a:endParaRPr lang="ru-RU"/>
        </a:p>
      </dgm:t>
    </dgm:pt>
    <dgm:pt modelId="{73A4C6FC-23FE-4979-9F83-74C03EF07649}" type="pres">
      <dgm:prSet presAssocID="{641393A2-FA45-40FD-848A-D33351129A8E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58E4B7-340F-4E03-97F3-0501EE4F697C}" type="presOf" srcId="{22172E46-F3A7-455F-AB43-F13E96D1C7D5}" destId="{18768E91-6D9C-460F-A173-7AA927F83ADC}" srcOrd="0" destOrd="0" presId="urn:microsoft.com/office/officeart/2005/8/layout/hProcess7"/>
    <dgm:cxn modelId="{270A6F59-B738-4DAF-BCCF-031401CB7F66}" type="presOf" srcId="{641393A2-FA45-40FD-848A-D33351129A8E}" destId="{73A4C6FC-23FE-4979-9F83-74C03EF07649}" srcOrd="1" destOrd="0" presId="urn:microsoft.com/office/officeart/2005/8/layout/hProcess7"/>
    <dgm:cxn modelId="{B783995B-E904-46F4-80C8-0B67FA1FD856}" type="presOf" srcId="{1799C047-7DFD-4344-A61B-10640B9A2FCE}" destId="{DA341107-AECB-4D9C-99FD-0A4AF94F5526}" srcOrd="1" destOrd="0" presId="urn:microsoft.com/office/officeart/2005/8/layout/hProcess7"/>
    <dgm:cxn modelId="{A0A917D7-7C13-4724-929D-0B57CE658BDF}" srcId="{1799C047-7DFD-4344-A61B-10640B9A2FCE}" destId="{799A36BD-F3D3-4E37-B2A2-7870E553AE3B}" srcOrd="0" destOrd="0" parTransId="{8AD0BD6D-631C-4F97-9D79-DBA6E75BFF15}" sibTransId="{4C90557C-E1D6-44F3-9305-CC581A10D075}"/>
    <dgm:cxn modelId="{D29A0C53-ABC4-4225-AFF1-E5002553D80D}" type="presOf" srcId="{E821A584-929B-4079-8096-E79F54991F33}" destId="{01ACD125-06FA-42AE-8173-1919A5734366}" srcOrd="1" destOrd="0" presId="urn:microsoft.com/office/officeart/2005/8/layout/hProcess7"/>
    <dgm:cxn modelId="{EE511394-5BDA-43B0-AE20-F8A8985B4741}" type="presOf" srcId="{641393A2-FA45-40FD-848A-D33351129A8E}" destId="{7A85E464-9B71-4E22-A087-16EE2F33322B}" srcOrd="0" destOrd="0" presId="urn:microsoft.com/office/officeart/2005/8/layout/hProcess7"/>
    <dgm:cxn modelId="{D466FD11-E7A8-45F3-AADF-B120E90980C1}" type="presOf" srcId="{9AEDE620-84F8-43F1-A8BD-D478C682020E}" destId="{EEF5DBBA-9ADB-4FB2-A220-D48858FA4339}" srcOrd="0" destOrd="0" presId="urn:microsoft.com/office/officeart/2005/8/layout/hProcess7"/>
    <dgm:cxn modelId="{0CB69B71-38BE-4A26-AFAE-2EE6669F925C}" type="presOf" srcId="{DE46C004-B412-4EC9-8A50-B1254883198F}" destId="{5EE2F0B7-BB6F-4B6A-81B9-C022C013CED2}" srcOrd="0" destOrd="0" presId="urn:microsoft.com/office/officeart/2005/8/layout/hProcess7"/>
    <dgm:cxn modelId="{A60B2696-A334-4588-9DF6-76A062C725A1}" type="presOf" srcId="{CAC127C5-705F-4489-84F0-95A0E98D668A}" destId="{90574060-7B26-4B65-991F-4EC4B5EB251D}" srcOrd="1" destOrd="0" presId="urn:microsoft.com/office/officeart/2005/8/layout/hProcess7"/>
    <dgm:cxn modelId="{FBC711D9-8922-4EC9-A70E-1EB48C73858F}" type="presOf" srcId="{C5F0BBEF-4CAA-4712-A8A5-179B7984BBE6}" destId="{076C67D8-C897-4BD3-B08F-1932C90BEEF9}" srcOrd="1" destOrd="0" presId="urn:microsoft.com/office/officeart/2005/8/layout/hProcess7"/>
    <dgm:cxn modelId="{1942871B-EADE-4515-AF01-85E6222216B7}" srcId="{C5F0BBEF-4CAA-4712-A8A5-179B7984BBE6}" destId="{9AEDE620-84F8-43F1-A8BD-D478C682020E}" srcOrd="0" destOrd="0" parTransId="{1CE8A823-B921-4B0F-920E-86993DECCC86}" sibTransId="{1BA25EB3-18DE-4AE8-A453-CE05D9B279E8}"/>
    <dgm:cxn modelId="{D6F3DE36-1360-4E35-AF72-20975542E842}" srcId="{CAC127C5-705F-4489-84F0-95A0E98D668A}" destId="{DE46C004-B412-4EC9-8A50-B1254883198F}" srcOrd="0" destOrd="0" parTransId="{42AC9A66-8096-4435-882D-97D7E2695B8A}" sibTransId="{16ECA11A-B7D0-4487-9D66-F0B08E30FBC8}"/>
    <dgm:cxn modelId="{0893C0F7-6793-4B0B-B8C3-FF880AB557EA}" srcId="{22172E46-F3A7-455F-AB43-F13E96D1C7D5}" destId="{641393A2-FA45-40FD-848A-D33351129A8E}" srcOrd="4" destOrd="0" parTransId="{78012548-0787-49CB-879F-644F015EDC8F}" sibTransId="{61619D9D-BA5F-4113-B907-0201A9E578C1}"/>
    <dgm:cxn modelId="{9392F9F9-F84B-435F-A461-269B985108D2}" type="presOf" srcId="{C5F0BBEF-4CAA-4712-A8A5-179B7984BBE6}" destId="{84E1272A-A196-4FC9-9103-B382681AFC37}" srcOrd="0" destOrd="0" presId="urn:microsoft.com/office/officeart/2005/8/layout/hProcess7"/>
    <dgm:cxn modelId="{3130DDC1-E898-4832-B186-7C6C8AA96EE6}" srcId="{22172E46-F3A7-455F-AB43-F13E96D1C7D5}" destId="{CAC127C5-705F-4489-84F0-95A0E98D668A}" srcOrd="1" destOrd="0" parTransId="{D764A38F-6298-4B71-9DB3-937B2A1CB374}" sibTransId="{218924B2-7A84-4B2A-BF93-DD140B4A82DA}"/>
    <dgm:cxn modelId="{808A396F-E5F7-459C-947C-2C63928EF85F}" srcId="{22172E46-F3A7-455F-AB43-F13E96D1C7D5}" destId="{1799C047-7DFD-4344-A61B-10640B9A2FCE}" srcOrd="2" destOrd="0" parTransId="{79EBA52D-74D6-4243-8126-BBD3FDDCD538}" sibTransId="{52C74A0F-922D-4F11-8EBC-BD221E0E65D6}"/>
    <dgm:cxn modelId="{DF4C5B8A-8A9D-47E1-A9B7-936A5DDFBACF}" type="presOf" srcId="{CAC127C5-705F-4489-84F0-95A0E98D668A}" destId="{301171B8-D779-49FD-B400-EE1C98960EDF}" srcOrd="0" destOrd="0" presId="urn:microsoft.com/office/officeart/2005/8/layout/hProcess7"/>
    <dgm:cxn modelId="{D942CB2E-2828-4B94-A0D8-171BB53B82FB}" type="presOf" srcId="{E821A584-929B-4079-8096-E79F54991F33}" destId="{C5B763D2-8E43-4E03-8488-3B0CAC06FCF9}" srcOrd="0" destOrd="0" presId="urn:microsoft.com/office/officeart/2005/8/layout/hProcess7"/>
    <dgm:cxn modelId="{77D02C42-1117-4E64-9615-19811AFE9E79}" srcId="{22172E46-F3A7-455F-AB43-F13E96D1C7D5}" destId="{C5F0BBEF-4CAA-4712-A8A5-179B7984BBE6}" srcOrd="0" destOrd="0" parTransId="{12F1BD64-B6C2-44CC-B191-383A4997F65F}" sibTransId="{CBC04ED1-68E1-410F-86C1-5FE5B106C9FA}"/>
    <dgm:cxn modelId="{9F54B85F-99F7-48E7-8602-34DB8ACF5852}" srcId="{22172E46-F3A7-455F-AB43-F13E96D1C7D5}" destId="{E821A584-929B-4079-8096-E79F54991F33}" srcOrd="3" destOrd="0" parTransId="{4B8D8D2B-1B96-4E77-847E-6D0228C32651}" sibTransId="{79C252BF-F931-4AE5-BB15-C83AC3A27BCA}"/>
    <dgm:cxn modelId="{4A82B374-05DA-4222-BF9E-4E8F5616F625}" type="presOf" srcId="{1799C047-7DFD-4344-A61B-10640B9A2FCE}" destId="{892102E9-29CB-46B5-A559-76EE547F1118}" srcOrd="0" destOrd="0" presId="urn:microsoft.com/office/officeart/2005/8/layout/hProcess7"/>
    <dgm:cxn modelId="{9321CB49-2780-4B3C-B3A1-5FF79376E9D9}" type="presOf" srcId="{799A36BD-F3D3-4E37-B2A2-7870E553AE3B}" destId="{585B9AB1-5C09-4F3B-A1FB-9B62A1B41E80}" srcOrd="0" destOrd="0" presId="urn:microsoft.com/office/officeart/2005/8/layout/hProcess7"/>
    <dgm:cxn modelId="{B8D32957-B5CB-46D1-93DF-157603DBE75D}" type="presParOf" srcId="{18768E91-6D9C-460F-A173-7AA927F83ADC}" destId="{25ACB8E2-01D3-4C87-AF3C-60762B33776E}" srcOrd="0" destOrd="0" presId="urn:microsoft.com/office/officeart/2005/8/layout/hProcess7"/>
    <dgm:cxn modelId="{BE93ADA7-F725-4A4F-9163-6996495D81D1}" type="presParOf" srcId="{25ACB8E2-01D3-4C87-AF3C-60762B33776E}" destId="{84E1272A-A196-4FC9-9103-B382681AFC37}" srcOrd="0" destOrd="0" presId="urn:microsoft.com/office/officeart/2005/8/layout/hProcess7"/>
    <dgm:cxn modelId="{A9AF4B23-95B5-4855-A3C9-7DEAABB5291E}" type="presParOf" srcId="{25ACB8E2-01D3-4C87-AF3C-60762B33776E}" destId="{076C67D8-C897-4BD3-B08F-1932C90BEEF9}" srcOrd="1" destOrd="0" presId="urn:microsoft.com/office/officeart/2005/8/layout/hProcess7"/>
    <dgm:cxn modelId="{07160243-C9C9-46FB-95BF-C7A732396C5B}" type="presParOf" srcId="{25ACB8E2-01D3-4C87-AF3C-60762B33776E}" destId="{EEF5DBBA-9ADB-4FB2-A220-D48858FA4339}" srcOrd="2" destOrd="0" presId="urn:microsoft.com/office/officeart/2005/8/layout/hProcess7"/>
    <dgm:cxn modelId="{347A7261-93BF-4C93-9115-DA0376BA478C}" type="presParOf" srcId="{18768E91-6D9C-460F-A173-7AA927F83ADC}" destId="{92684D60-6DA8-4591-AB27-15F146809AFC}" srcOrd="1" destOrd="0" presId="urn:microsoft.com/office/officeart/2005/8/layout/hProcess7"/>
    <dgm:cxn modelId="{635F0C8D-C319-453D-9594-518AAF39D76C}" type="presParOf" srcId="{18768E91-6D9C-460F-A173-7AA927F83ADC}" destId="{52019874-EFD1-4281-9375-E34E7EA1212C}" srcOrd="2" destOrd="0" presId="urn:microsoft.com/office/officeart/2005/8/layout/hProcess7"/>
    <dgm:cxn modelId="{F7402F98-6374-4642-B7EC-E12F8445CF08}" type="presParOf" srcId="{52019874-EFD1-4281-9375-E34E7EA1212C}" destId="{1176C175-527B-4ADD-A724-79E95AF62698}" srcOrd="0" destOrd="0" presId="urn:microsoft.com/office/officeart/2005/8/layout/hProcess7"/>
    <dgm:cxn modelId="{C5DA74AA-57A7-4A53-84B0-402D1B2AE2DC}" type="presParOf" srcId="{52019874-EFD1-4281-9375-E34E7EA1212C}" destId="{8B7691A1-8D90-4630-AF7E-32171A1AF08B}" srcOrd="1" destOrd="0" presId="urn:microsoft.com/office/officeart/2005/8/layout/hProcess7"/>
    <dgm:cxn modelId="{F11BCED0-FEB2-4C30-9B4C-5C4DE6146275}" type="presParOf" srcId="{52019874-EFD1-4281-9375-E34E7EA1212C}" destId="{13AEAEC8-FA52-411E-9886-418E7E4B8096}" srcOrd="2" destOrd="0" presId="urn:microsoft.com/office/officeart/2005/8/layout/hProcess7"/>
    <dgm:cxn modelId="{86BABC33-23F7-4ADC-B736-05415F065765}" type="presParOf" srcId="{18768E91-6D9C-460F-A173-7AA927F83ADC}" destId="{7BB9DDA2-D32F-4C20-B1FF-498732ECCF58}" srcOrd="3" destOrd="0" presId="urn:microsoft.com/office/officeart/2005/8/layout/hProcess7"/>
    <dgm:cxn modelId="{8F65ACB9-5A6E-444D-8E00-7D39D1CBC856}" type="presParOf" srcId="{18768E91-6D9C-460F-A173-7AA927F83ADC}" destId="{BC4D6D51-AEA1-4B2D-B463-44EED4F27AC4}" srcOrd="4" destOrd="0" presId="urn:microsoft.com/office/officeart/2005/8/layout/hProcess7"/>
    <dgm:cxn modelId="{7876BBDB-1244-46CC-87B6-D542F01A2558}" type="presParOf" srcId="{BC4D6D51-AEA1-4B2D-B463-44EED4F27AC4}" destId="{301171B8-D779-49FD-B400-EE1C98960EDF}" srcOrd="0" destOrd="0" presId="urn:microsoft.com/office/officeart/2005/8/layout/hProcess7"/>
    <dgm:cxn modelId="{30F36F35-ABED-4B79-BCF7-0FF42566C0ED}" type="presParOf" srcId="{BC4D6D51-AEA1-4B2D-B463-44EED4F27AC4}" destId="{90574060-7B26-4B65-991F-4EC4B5EB251D}" srcOrd="1" destOrd="0" presId="urn:microsoft.com/office/officeart/2005/8/layout/hProcess7"/>
    <dgm:cxn modelId="{98E1F5F5-A38E-4995-9D45-185CD48334EE}" type="presParOf" srcId="{BC4D6D51-AEA1-4B2D-B463-44EED4F27AC4}" destId="{5EE2F0B7-BB6F-4B6A-81B9-C022C013CED2}" srcOrd="2" destOrd="0" presId="urn:microsoft.com/office/officeart/2005/8/layout/hProcess7"/>
    <dgm:cxn modelId="{A5B391C2-5542-42C3-900A-663A05547E8A}" type="presParOf" srcId="{18768E91-6D9C-460F-A173-7AA927F83ADC}" destId="{8D4D7C7D-5ED7-4429-94DA-488E1E556CA2}" srcOrd="5" destOrd="0" presId="urn:microsoft.com/office/officeart/2005/8/layout/hProcess7"/>
    <dgm:cxn modelId="{928FC185-CA12-47A4-B1BC-8A72D345ABB6}" type="presParOf" srcId="{18768E91-6D9C-460F-A173-7AA927F83ADC}" destId="{AA790E23-3E5A-4915-A8E5-3B098AABCFC2}" srcOrd="6" destOrd="0" presId="urn:microsoft.com/office/officeart/2005/8/layout/hProcess7"/>
    <dgm:cxn modelId="{AE5C00D2-C9A1-4B76-9E57-B8BB9E119426}" type="presParOf" srcId="{AA790E23-3E5A-4915-A8E5-3B098AABCFC2}" destId="{C5A7FF86-29E4-4141-B45E-569A8F01C410}" srcOrd="0" destOrd="0" presId="urn:microsoft.com/office/officeart/2005/8/layout/hProcess7"/>
    <dgm:cxn modelId="{BCC70666-5B14-40E3-8889-B77E58327DD7}" type="presParOf" srcId="{AA790E23-3E5A-4915-A8E5-3B098AABCFC2}" destId="{69A6A344-CECA-45DD-9E16-CCFEF545B452}" srcOrd="1" destOrd="0" presId="urn:microsoft.com/office/officeart/2005/8/layout/hProcess7"/>
    <dgm:cxn modelId="{006C47F5-3A52-4B17-BBCC-F2F12CEBBDF2}" type="presParOf" srcId="{AA790E23-3E5A-4915-A8E5-3B098AABCFC2}" destId="{5EF9F5BB-7194-48DB-8138-ACBB26E89772}" srcOrd="2" destOrd="0" presId="urn:microsoft.com/office/officeart/2005/8/layout/hProcess7"/>
    <dgm:cxn modelId="{01979C00-CEB8-4860-91CE-741D5954A4A7}" type="presParOf" srcId="{18768E91-6D9C-460F-A173-7AA927F83ADC}" destId="{48403175-9432-4484-8D39-D433DB887D89}" srcOrd="7" destOrd="0" presId="urn:microsoft.com/office/officeart/2005/8/layout/hProcess7"/>
    <dgm:cxn modelId="{7124603A-7D26-41E9-B7F8-0D803368A7B2}" type="presParOf" srcId="{18768E91-6D9C-460F-A173-7AA927F83ADC}" destId="{460F32EA-24EC-4CA5-82EC-20828037D619}" srcOrd="8" destOrd="0" presId="urn:microsoft.com/office/officeart/2005/8/layout/hProcess7"/>
    <dgm:cxn modelId="{AA474F8A-9F87-47A1-86B4-E2C8E8459D48}" type="presParOf" srcId="{460F32EA-24EC-4CA5-82EC-20828037D619}" destId="{892102E9-29CB-46B5-A559-76EE547F1118}" srcOrd="0" destOrd="0" presId="urn:microsoft.com/office/officeart/2005/8/layout/hProcess7"/>
    <dgm:cxn modelId="{7ACD506B-B7C1-426A-BD13-F5757C99724A}" type="presParOf" srcId="{460F32EA-24EC-4CA5-82EC-20828037D619}" destId="{DA341107-AECB-4D9C-99FD-0A4AF94F5526}" srcOrd="1" destOrd="0" presId="urn:microsoft.com/office/officeart/2005/8/layout/hProcess7"/>
    <dgm:cxn modelId="{8B15EB9A-C5AC-48B2-B8F2-387503CD3AEF}" type="presParOf" srcId="{460F32EA-24EC-4CA5-82EC-20828037D619}" destId="{585B9AB1-5C09-4F3B-A1FB-9B62A1B41E80}" srcOrd="2" destOrd="0" presId="urn:microsoft.com/office/officeart/2005/8/layout/hProcess7"/>
    <dgm:cxn modelId="{73194377-3F55-4D4C-BE90-99DBE3A71FAB}" type="presParOf" srcId="{18768E91-6D9C-460F-A173-7AA927F83ADC}" destId="{C42CB845-5F2F-4FF0-ACFA-F69458DC3289}" srcOrd="9" destOrd="0" presId="urn:microsoft.com/office/officeart/2005/8/layout/hProcess7"/>
    <dgm:cxn modelId="{07C7371B-5CD4-4CE4-A0C9-584C3DDB3BAF}" type="presParOf" srcId="{18768E91-6D9C-460F-A173-7AA927F83ADC}" destId="{6DEAEB76-001F-417C-BA17-24972484DD5C}" srcOrd="10" destOrd="0" presId="urn:microsoft.com/office/officeart/2005/8/layout/hProcess7"/>
    <dgm:cxn modelId="{8500C776-AE93-4825-B685-820359CE95BF}" type="presParOf" srcId="{6DEAEB76-001F-417C-BA17-24972484DD5C}" destId="{0B75E36D-5A23-4B54-BB55-78A058307AEF}" srcOrd="0" destOrd="0" presId="urn:microsoft.com/office/officeart/2005/8/layout/hProcess7"/>
    <dgm:cxn modelId="{CFCC3056-FA1C-4A08-8193-BFEAB7254721}" type="presParOf" srcId="{6DEAEB76-001F-417C-BA17-24972484DD5C}" destId="{234C9FB9-FF71-44AB-AF43-B9A22FB00361}" srcOrd="1" destOrd="0" presId="urn:microsoft.com/office/officeart/2005/8/layout/hProcess7"/>
    <dgm:cxn modelId="{39377B9F-A29E-4E16-B072-BD8FA4531183}" type="presParOf" srcId="{6DEAEB76-001F-417C-BA17-24972484DD5C}" destId="{9A02D028-C12A-4E65-9FE9-D463A41A2869}" srcOrd="2" destOrd="0" presId="urn:microsoft.com/office/officeart/2005/8/layout/hProcess7"/>
    <dgm:cxn modelId="{FD477493-318C-4988-8581-A161EE1A5DB0}" type="presParOf" srcId="{18768E91-6D9C-460F-A173-7AA927F83ADC}" destId="{83E321C0-EC21-4A86-804D-787C3B73CCDC}" srcOrd="11" destOrd="0" presId="urn:microsoft.com/office/officeart/2005/8/layout/hProcess7"/>
    <dgm:cxn modelId="{89FC64C5-E064-42C0-ACAD-22A203590BFB}" type="presParOf" srcId="{18768E91-6D9C-460F-A173-7AA927F83ADC}" destId="{2EEFB771-DC32-467D-ACBA-FE28D714D4A3}" srcOrd="12" destOrd="0" presId="urn:microsoft.com/office/officeart/2005/8/layout/hProcess7"/>
    <dgm:cxn modelId="{F8AEA48A-4F1F-4E5E-9171-4F0D324A07D3}" type="presParOf" srcId="{2EEFB771-DC32-467D-ACBA-FE28D714D4A3}" destId="{C5B763D2-8E43-4E03-8488-3B0CAC06FCF9}" srcOrd="0" destOrd="0" presId="urn:microsoft.com/office/officeart/2005/8/layout/hProcess7"/>
    <dgm:cxn modelId="{4CDB2086-2EFF-4927-9A79-07A1295FE8B8}" type="presParOf" srcId="{2EEFB771-DC32-467D-ACBA-FE28D714D4A3}" destId="{01ACD125-06FA-42AE-8173-1919A5734366}" srcOrd="1" destOrd="0" presId="urn:microsoft.com/office/officeart/2005/8/layout/hProcess7"/>
    <dgm:cxn modelId="{EBDAC863-5955-4DF6-BB12-BB8117D472F5}" type="presParOf" srcId="{18768E91-6D9C-460F-A173-7AA927F83ADC}" destId="{46CF6A21-36BE-4457-9737-C94CC736A329}" srcOrd="13" destOrd="0" presId="urn:microsoft.com/office/officeart/2005/8/layout/hProcess7"/>
    <dgm:cxn modelId="{15A86442-5090-430C-B624-93F23C66A9DC}" type="presParOf" srcId="{18768E91-6D9C-460F-A173-7AA927F83ADC}" destId="{8D5FA6C3-A859-4FD5-AB05-BB9F598030E0}" srcOrd="14" destOrd="0" presId="urn:microsoft.com/office/officeart/2005/8/layout/hProcess7"/>
    <dgm:cxn modelId="{763E895F-FF6E-4E6B-8223-FD9A86D50F13}" type="presParOf" srcId="{8D5FA6C3-A859-4FD5-AB05-BB9F598030E0}" destId="{784B057D-395E-42F4-834F-C508525A0CE1}" srcOrd="0" destOrd="0" presId="urn:microsoft.com/office/officeart/2005/8/layout/hProcess7"/>
    <dgm:cxn modelId="{05AF251A-A3FC-43C3-98BD-8EEF86963552}" type="presParOf" srcId="{8D5FA6C3-A859-4FD5-AB05-BB9F598030E0}" destId="{1003D6B3-02F3-471D-B8E5-1284BF19D7ED}" srcOrd="1" destOrd="0" presId="urn:microsoft.com/office/officeart/2005/8/layout/hProcess7"/>
    <dgm:cxn modelId="{C1F51BD3-6B70-4812-A87C-D65F9361BF1A}" type="presParOf" srcId="{8D5FA6C3-A859-4FD5-AB05-BB9F598030E0}" destId="{3E20304E-D4B9-4CB1-9585-52F3B77A1CB7}" srcOrd="2" destOrd="0" presId="urn:microsoft.com/office/officeart/2005/8/layout/hProcess7"/>
    <dgm:cxn modelId="{457CFE8D-2402-4F9C-8124-B6ECB2A3EB50}" type="presParOf" srcId="{18768E91-6D9C-460F-A173-7AA927F83ADC}" destId="{679F0226-723E-4635-9FC1-6F31A5451A8B}" srcOrd="15" destOrd="0" presId="urn:microsoft.com/office/officeart/2005/8/layout/hProcess7"/>
    <dgm:cxn modelId="{BEBA6621-5A75-43B1-926C-5DA46FB8F5B8}" type="presParOf" srcId="{18768E91-6D9C-460F-A173-7AA927F83ADC}" destId="{74CF897B-6DF3-4217-A93D-A23E40D4FFFA}" srcOrd="16" destOrd="0" presId="urn:microsoft.com/office/officeart/2005/8/layout/hProcess7"/>
    <dgm:cxn modelId="{A8D3B249-52F2-4B39-B924-098A8D11467D}" type="presParOf" srcId="{74CF897B-6DF3-4217-A93D-A23E40D4FFFA}" destId="{7A85E464-9B71-4E22-A087-16EE2F33322B}" srcOrd="0" destOrd="0" presId="urn:microsoft.com/office/officeart/2005/8/layout/hProcess7"/>
    <dgm:cxn modelId="{2A373676-9208-4649-BAD1-5BC6B4452FFD}" type="presParOf" srcId="{74CF897B-6DF3-4217-A93D-A23E40D4FFFA}" destId="{73A4C6FC-23FE-4979-9F83-74C03EF07649}" srcOrd="1" destOrd="0" presId="urn:microsoft.com/office/officeart/2005/8/layout/hProcess7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D4F052-A393-4003-BA1B-65D94690C5DB}" type="doc">
      <dgm:prSet loTypeId="urn:microsoft.com/office/officeart/2005/8/layout/vProcess5" loCatId="process" qsTypeId="urn:microsoft.com/office/officeart/2005/8/quickstyle/3d1" qsCatId="3D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97AFC75B-76A0-475B-B72B-E4281D156FA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mtClean="0"/>
            <a:t>женщины выполняют 2/3 всей работы в мире</a:t>
          </a:r>
          <a:endParaRPr lang="ru-RU"/>
        </a:p>
      </dgm:t>
    </dgm:pt>
    <dgm:pt modelId="{2CD0EC54-F1A8-4478-9999-A13DFCD24F58}" type="parTrans" cxnId="{264880CE-36C5-42BD-A21F-8CDF121ED81B}">
      <dgm:prSet/>
      <dgm:spPr/>
      <dgm:t>
        <a:bodyPr/>
        <a:lstStyle/>
        <a:p>
          <a:endParaRPr lang="ru-RU"/>
        </a:p>
      </dgm:t>
    </dgm:pt>
    <dgm:pt modelId="{1201DB09-DA4F-41C2-AA2A-4E0C8E986786}" type="sibTrans" cxnId="{264880CE-36C5-42BD-A21F-8CDF121ED81B}">
      <dgm:prSet/>
      <dgm:spPr/>
      <dgm:t>
        <a:bodyPr/>
        <a:lstStyle/>
        <a:p>
          <a:endParaRPr lang="ru-RU"/>
        </a:p>
      </dgm:t>
    </dgm:pt>
    <dgm:pt modelId="{71156705-C57A-4DFC-9E05-E2CD363287FE}">
      <dgm:prSet/>
      <dgm:spPr>
        <a:solidFill>
          <a:srgbClr val="FF6600"/>
        </a:solidFill>
      </dgm:spPr>
      <dgm:t>
        <a:bodyPr/>
        <a:lstStyle/>
        <a:p>
          <a:r>
            <a:rPr lang="ru-RU" smtClean="0"/>
            <a:t>женщины зарабатывают 1/10 часть всего дохода</a:t>
          </a:r>
          <a:endParaRPr lang="ru-RU"/>
        </a:p>
      </dgm:t>
    </dgm:pt>
    <dgm:pt modelId="{726FFB6D-5709-4936-9C03-765C3BB287A6}" type="parTrans" cxnId="{096ADF43-2C44-4E81-9217-EC1688A1F062}">
      <dgm:prSet/>
      <dgm:spPr/>
      <dgm:t>
        <a:bodyPr/>
        <a:lstStyle/>
        <a:p>
          <a:endParaRPr lang="ru-RU"/>
        </a:p>
      </dgm:t>
    </dgm:pt>
    <dgm:pt modelId="{FF4D2BD7-0A5F-4012-B353-DC89E8658F94}" type="sibTrans" cxnId="{096ADF43-2C44-4E81-9217-EC1688A1F062}">
      <dgm:prSet/>
      <dgm:spPr/>
      <dgm:t>
        <a:bodyPr/>
        <a:lstStyle/>
        <a:p>
          <a:endParaRPr lang="ru-RU"/>
        </a:p>
      </dgm:t>
    </dgm:pt>
    <dgm:pt modelId="{0616B418-4D09-4BE0-9FEA-4B300D220310}">
      <dgm:prSet/>
      <dgm:spPr>
        <a:solidFill>
          <a:srgbClr val="00B050"/>
        </a:solidFill>
      </dgm:spPr>
      <dgm:t>
        <a:bodyPr/>
        <a:lstStyle/>
        <a:p>
          <a:r>
            <a:rPr lang="ru-RU" smtClean="0"/>
            <a:t>женщины составляют 2/3 всех неграмотных в мире</a:t>
          </a:r>
          <a:endParaRPr lang="ru-RU"/>
        </a:p>
      </dgm:t>
    </dgm:pt>
    <dgm:pt modelId="{D0E0374C-51D8-4328-8A99-2D182519771A}" type="parTrans" cxnId="{1D7C0BB8-6DD7-497E-9E30-FFC6A643250E}">
      <dgm:prSet/>
      <dgm:spPr/>
      <dgm:t>
        <a:bodyPr/>
        <a:lstStyle/>
        <a:p>
          <a:endParaRPr lang="ru-RU"/>
        </a:p>
      </dgm:t>
    </dgm:pt>
    <dgm:pt modelId="{C613DE7E-4C20-46D4-B4EB-F12555DB241C}" type="sibTrans" cxnId="{1D7C0BB8-6DD7-497E-9E30-FFC6A643250E}">
      <dgm:prSet/>
      <dgm:spPr/>
      <dgm:t>
        <a:bodyPr/>
        <a:lstStyle/>
        <a:p>
          <a:endParaRPr lang="ru-RU"/>
        </a:p>
      </dgm:t>
    </dgm:pt>
    <dgm:pt modelId="{8CE896CE-ED5B-410C-A3B7-966DC5AAF3D2}">
      <dgm:prSet/>
      <dgm:spPr>
        <a:solidFill>
          <a:srgbClr val="00B0F0"/>
        </a:solidFill>
      </dgm:spPr>
      <dgm:t>
        <a:bodyPr/>
        <a:lstStyle/>
        <a:p>
          <a:r>
            <a:rPr lang="ru-RU" smtClean="0"/>
            <a:t>женщины владеют менее чем 1/100 всей мировой собственности</a:t>
          </a:r>
          <a:endParaRPr lang="ru-RU"/>
        </a:p>
      </dgm:t>
    </dgm:pt>
    <dgm:pt modelId="{D0A86982-A8AE-46AE-B490-43DD6C2FB6EE}" type="parTrans" cxnId="{A5D0D62B-FA98-4A61-B662-A9652764A8A2}">
      <dgm:prSet/>
      <dgm:spPr/>
      <dgm:t>
        <a:bodyPr/>
        <a:lstStyle/>
        <a:p>
          <a:endParaRPr lang="ru-RU"/>
        </a:p>
      </dgm:t>
    </dgm:pt>
    <dgm:pt modelId="{958C0D98-30AD-4DFD-BA9D-E2CDFC5413E7}" type="sibTrans" cxnId="{A5D0D62B-FA98-4A61-B662-A9652764A8A2}">
      <dgm:prSet/>
      <dgm:spPr/>
      <dgm:t>
        <a:bodyPr/>
        <a:lstStyle/>
        <a:p>
          <a:endParaRPr lang="ru-RU"/>
        </a:p>
      </dgm:t>
    </dgm:pt>
    <dgm:pt modelId="{44B8E12B-2BA9-48E5-899E-477F96DA7732}" type="pres">
      <dgm:prSet presAssocID="{3DD4F052-A393-4003-BA1B-65D94690C5D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750A9E-0A61-4CB3-A2C7-CC615D5B8437}" type="pres">
      <dgm:prSet presAssocID="{3DD4F052-A393-4003-BA1B-65D94690C5DB}" presName="dummyMaxCanvas" presStyleCnt="0">
        <dgm:presLayoutVars/>
      </dgm:prSet>
      <dgm:spPr/>
    </dgm:pt>
    <dgm:pt modelId="{CED35342-D353-4199-83C5-8670B73DBC2D}" type="pres">
      <dgm:prSet presAssocID="{3DD4F052-A393-4003-BA1B-65D94690C5D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AFAF0-DE40-4E1D-BFD2-1F2DE047B5AF}" type="pres">
      <dgm:prSet presAssocID="{3DD4F052-A393-4003-BA1B-65D94690C5D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EFAD2-D1DB-44FB-BE33-AE7E4F0FC985}" type="pres">
      <dgm:prSet presAssocID="{3DD4F052-A393-4003-BA1B-65D94690C5D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1FED3-9703-4F3A-9B5B-7BEEB60A7A73}" type="pres">
      <dgm:prSet presAssocID="{3DD4F052-A393-4003-BA1B-65D94690C5D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04462-8124-4DA6-8CB4-F04B6DA35002}" type="pres">
      <dgm:prSet presAssocID="{3DD4F052-A393-4003-BA1B-65D94690C5D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7F416-B5AE-4946-A559-1DB65984105B}" type="pres">
      <dgm:prSet presAssocID="{3DD4F052-A393-4003-BA1B-65D94690C5D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DD8E3-21CD-4839-8EA4-AE166367AE03}" type="pres">
      <dgm:prSet presAssocID="{3DD4F052-A393-4003-BA1B-65D94690C5D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D4010-7A32-4723-B803-DBC95B10F82B}" type="pres">
      <dgm:prSet presAssocID="{3DD4F052-A393-4003-BA1B-65D94690C5D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CFD517-CA3E-4F2D-9D7B-87A00885EBD3}" type="pres">
      <dgm:prSet presAssocID="{3DD4F052-A393-4003-BA1B-65D94690C5D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B1373-B99C-40F1-8D52-B96101C36354}" type="pres">
      <dgm:prSet presAssocID="{3DD4F052-A393-4003-BA1B-65D94690C5D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4A4008-4B9F-4355-8403-E57E08411DEF}" type="pres">
      <dgm:prSet presAssocID="{3DD4F052-A393-4003-BA1B-65D94690C5D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59DA39-DF37-4833-8413-B71CF171EDEC}" type="presOf" srcId="{71156705-C57A-4DFC-9E05-E2CD363287FE}" destId="{678AFAF0-DE40-4E1D-BFD2-1F2DE047B5AF}" srcOrd="0" destOrd="0" presId="urn:microsoft.com/office/officeart/2005/8/layout/vProcess5"/>
    <dgm:cxn modelId="{096ADF43-2C44-4E81-9217-EC1688A1F062}" srcId="{3DD4F052-A393-4003-BA1B-65D94690C5DB}" destId="{71156705-C57A-4DFC-9E05-E2CD363287FE}" srcOrd="1" destOrd="0" parTransId="{726FFB6D-5709-4936-9C03-765C3BB287A6}" sibTransId="{FF4D2BD7-0A5F-4012-B353-DC89E8658F94}"/>
    <dgm:cxn modelId="{E595EC75-FE0B-4F95-9033-4234BF54424C}" type="presOf" srcId="{FF4D2BD7-0A5F-4012-B353-DC89E8658F94}" destId="{82D7F416-B5AE-4946-A559-1DB65984105B}" srcOrd="0" destOrd="0" presId="urn:microsoft.com/office/officeart/2005/8/layout/vProcess5"/>
    <dgm:cxn modelId="{BAC4939A-1FF4-443D-B0F7-5934D2A7F40A}" type="presOf" srcId="{97AFC75B-76A0-475B-B72B-E4281D156FA2}" destId="{CED35342-D353-4199-83C5-8670B73DBC2D}" srcOrd="0" destOrd="0" presId="urn:microsoft.com/office/officeart/2005/8/layout/vProcess5"/>
    <dgm:cxn modelId="{E616BCA4-4364-4FA4-A455-1915959D6BBF}" type="presOf" srcId="{71156705-C57A-4DFC-9E05-E2CD363287FE}" destId="{0DCFD517-CA3E-4F2D-9D7B-87A00885EBD3}" srcOrd="1" destOrd="0" presId="urn:microsoft.com/office/officeart/2005/8/layout/vProcess5"/>
    <dgm:cxn modelId="{573700FE-43A8-4389-BCF6-9889BA4D5318}" type="presOf" srcId="{0616B418-4D09-4BE0-9FEA-4B300D220310}" destId="{9F9EFAD2-D1DB-44FB-BE33-AE7E4F0FC985}" srcOrd="0" destOrd="0" presId="urn:microsoft.com/office/officeart/2005/8/layout/vProcess5"/>
    <dgm:cxn modelId="{E251E408-4783-4F05-BD37-76DE065AF394}" type="presOf" srcId="{C613DE7E-4C20-46D4-B4EB-F12555DB241C}" destId="{03BDD8E3-21CD-4839-8EA4-AE166367AE03}" srcOrd="0" destOrd="0" presId="urn:microsoft.com/office/officeart/2005/8/layout/vProcess5"/>
    <dgm:cxn modelId="{FAB50A56-7931-435C-8C15-E934F9E2C09E}" type="presOf" srcId="{97AFC75B-76A0-475B-B72B-E4281D156FA2}" destId="{1F3D4010-7A32-4723-B803-DBC95B10F82B}" srcOrd="1" destOrd="0" presId="urn:microsoft.com/office/officeart/2005/8/layout/vProcess5"/>
    <dgm:cxn modelId="{FA4B947B-DA47-48EC-AFC5-069E62E80509}" type="presOf" srcId="{8CE896CE-ED5B-410C-A3B7-966DC5AAF3D2}" destId="{2A81FED3-9703-4F3A-9B5B-7BEEB60A7A73}" srcOrd="0" destOrd="0" presId="urn:microsoft.com/office/officeart/2005/8/layout/vProcess5"/>
    <dgm:cxn modelId="{F5A7717F-A22E-4AD0-A08E-1F98145F7739}" type="presOf" srcId="{1201DB09-DA4F-41C2-AA2A-4E0C8E986786}" destId="{5C704462-8124-4DA6-8CB4-F04B6DA35002}" srcOrd="0" destOrd="0" presId="urn:microsoft.com/office/officeart/2005/8/layout/vProcess5"/>
    <dgm:cxn modelId="{951B8EA6-885F-429E-AED8-C19264A318E1}" type="presOf" srcId="{8CE896CE-ED5B-410C-A3B7-966DC5AAF3D2}" destId="{984A4008-4B9F-4355-8403-E57E08411DEF}" srcOrd="1" destOrd="0" presId="urn:microsoft.com/office/officeart/2005/8/layout/vProcess5"/>
    <dgm:cxn modelId="{264880CE-36C5-42BD-A21F-8CDF121ED81B}" srcId="{3DD4F052-A393-4003-BA1B-65D94690C5DB}" destId="{97AFC75B-76A0-475B-B72B-E4281D156FA2}" srcOrd="0" destOrd="0" parTransId="{2CD0EC54-F1A8-4478-9999-A13DFCD24F58}" sibTransId="{1201DB09-DA4F-41C2-AA2A-4E0C8E986786}"/>
    <dgm:cxn modelId="{456EFBB3-7E00-45F3-8127-9FA6482EC09D}" type="presOf" srcId="{3DD4F052-A393-4003-BA1B-65D94690C5DB}" destId="{44B8E12B-2BA9-48E5-899E-477F96DA7732}" srcOrd="0" destOrd="0" presId="urn:microsoft.com/office/officeart/2005/8/layout/vProcess5"/>
    <dgm:cxn modelId="{1D7C0BB8-6DD7-497E-9E30-FFC6A643250E}" srcId="{3DD4F052-A393-4003-BA1B-65D94690C5DB}" destId="{0616B418-4D09-4BE0-9FEA-4B300D220310}" srcOrd="2" destOrd="0" parTransId="{D0E0374C-51D8-4328-8A99-2D182519771A}" sibTransId="{C613DE7E-4C20-46D4-B4EB-F12555DB241C}"/>
    <dgm:cxn modelId="{28E1547E-CCC6-4FC9-A53B-5729C91711CA}" type="presOf" srcId="{0616B418-4D09-4BE0-9FEA-4B300D220310}" destId="{F09B1373-B99C-40F1-8D52-B96101C36354}" srcOrd="1" destOrd="0" presId="urn:microsoft.com/office/officeart/2005/8/layout/vProcess5"/>
    <dgm:cxn modelId="{A5D0D62B-FA98-4A61-B662-A9652764A8A2}" srcId="{3DD4F052-A393-4003-BA1B-65D94690C5DB}" destId="{8CE896CE-ED5B-410C-A3B7-966DC5AAF3D2}" srcOrd="3" destOrd="0" parTransId="{D0A86982-A8AE-46AE-B490-43DD6C2FB6EE}" sibTransId="{958C0D98-30AD-4DFD-BA9D-E2CDFC5413E7}"/>
    <dgm:cxn modelId="{387060C8-D0F3-4845-B788-D9DC3E6ED358}" type="presParOf" srcId="{44B8E12B-2BA9-48E5-899E-477F96DA7732}" destId="{1F750A9E-0A61-4CB3-A2C7-CC615D5B8437}" srcOrd="0" destOrd="0" presId="urn:microsoft.com/office/officeart/2005/8/layout/vProcess5"/>
    <dgm:cxn modelId="{F676E997-8949-4921-93AA-CC6B27B21601}" type="presParOf" srcId="{44B8E12B-2BA9-48E5-899E-477F96DA7732}" destId="{CED35342-D353-4199-83C5-8670B73DBC2D}" srcOrd="1" destOrd="0" presId="urn:microsoft.com/office/officeart/2005/8/layout/vProcess5"/>
    <dgm:cxn modelId="{7FCE7C58-2598-4BB3-BD86-F485C5E03BF5}" type="presParOf" srcId="{44B8E12B-2BA9-48E5-899E-477F96DA7732}" destId="{678AFAF0-DE40-4E1D-BFD2-1F2DE047B5AF}" srcOrd="2" destOrd="0" presId="urn:microsoft.com/office/officeart/2005/8/layout/vProcess5"/>
    <dgm:cxn modelId="{40F0F41E-581A-4C0B-A67A-1B05AF7F35F6}" type="presParOf" srcId="{44B8E12B-2BA9-48E5-899E-477F96DA7732}" destId="{9F9EFAD2-D1DB-44FB-BE33-AE7E4F0FC985}" srcOrd="3" destOrd="0" presId="urn:microsoft.com/office/officeart/2005/8/layout/vProcess5"/>
    <dgm:cxn modelId="{3DFA7DBB-8076-45F5-8453-AF193151F4B6}" type="presParOf" srcId="{44B8E12B-2BA9-48E5-899E-477F96DA7732}" destId="{2A81FED3-9703-4F3A-9B5B-7BEEB60A7A73}" srcOrd="4" destOrd="0" presId="urn:microsoft.com/office/officeart/2005/8/layout/vProcess5"/>
    <dgm:cxn modelId="{71CCB2C0-B604-4EF7-BA5F-E4C2CA322BFB}" type="presParOf" srcId="{44B8E12B-2BA9-48E5-899E-477F96DA7732}" destId="{5C704462-8124-4DA6-8CB4-F04B6DA35002}" srcOrd="5" destOrd="0" presId="urn:microsoft.com/office/officeart/2005/8/layout/vProcess5"/>
    <dgm:cxn modelId="{074A0624-585A-415B-ACFC-4C115CD53A9F}" type="presParOf" srcId="{44B8E12B-2BA9-48E5-899E-477F96DA7732}" destId="{82D7F416-B5AE-4946-A559-1DB65984105B}" srcOrd="6" destOrd="0" presId="urn:microsoft.com/office/officeart/2005/8/layout/vProcess5"/>
    <dgm:cxn modelId="{2BAA5D78-1317-4AD3-AE2B-09486650A814}" type="presParOf" srcId="{44B8E12B-2BA9-48E5-899E-477F96DA7732}" destId="{03BDD8E3-21CD-4839-8EA4-AE166367AE03}" srcOrd="7" destOrd="0" presId="urn:microsoft.com/office/officeart/2005/8/layout/vProcess5"/>
    <dgm:cxn modelId="{05A30389-9ACE-409C-97AE-51400D3A4448}" type="presParOf" srcId="{44B8E12B-2BA9-48E5-899E-477F96DA7732}" destId="{1F3D4010-7A32-4723-B803-DBC95B10F82B}" srcOrd="8" destOrd="0" presId="urn:microsoft.com/office/officeart/2005/8/layout/vProcess5"/>
    <dgm:cxn modelId="{BD10D5AE-7654-4B5F-8920-C29B8DCBC403}" type="presParOf" srcId="{44B8E12B-2BA9-48E5-899E-477F96DA7732}" destId="{0DCFD517-CA3E-4F2D-9D7B-87A00885EBD3}" srcOrd="9" destOrd="0" presId="urn:microsoft.com/office/officeart/2005/8/layout/vProcess5"/>
    <dgm:cxn modelId="{3782CD9D-A911-4E71-9742-374DE0A21FC7}" type="presParOf" srcId="{44B8E12B-2BA9-48E5-899E-477F96DA7732}" destId="{F09B1373-B99C-40F1-8D52-B96101C36354}" srcOrd="10" destOrd="0" presId="urn:microsoft.com/office/officeart/2005/8/layout/vProcess5"/>
    <dgm:cxn modelId="{3C8C395A-FD86-4511-AC32-E029D1EA286B}" type="presParOf" srcId="{44B8E12B-2BA9-48E5-899E-477F96DA7732}" destId="{984A4008-4B9F-4355-8403-E57E08411DEF}" srcOrd="11" destOrd="0" presId="urn:microsoft.com/office/officeart/2005/8/layout/vProcess5"/>
  </dgm:cxnLst>
  <dgm:bg>
    <a:noFill/>
  </dgm:bg>
  <dgm:whole/>
  <dgm:extLst>
    <a:ext uri="http://schemas.microsoft.com/office/drawing/2008/diagram"/>
    <a:ext uri="{C62137D5-CB1D-491B-B009-E17868A290BF}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41"/>
          <p:cNvSpPr>
            <a:spLocks/>
          </p:cNvSpPr>
          <p:nvPr/>
        </p:nvSpPr>
        <p:spPr bwMode="gray">
          <a:xfrm>
            <a:off x="2473325" y="4318000"/>
            <a:ext cx="6400800" cy="254000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Freeform 79"/>
          <p:cNvSpPr>
            <a:spLocks/>
          </p:cNvSpPr>
          <p:nvPr/>
        </p:nvSpPr>
        <p:spPr bwMode="gray">
          <a:xfrm>
            <a:off x="0" y="0"/>
            <a:ext cx="6007100" cy="6597650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Freeform 45"/>
          <p:cNvSpPr>
            <a:spLocks/>
          </p:cNvSpPr>
          <p:nvPr/>
        </p:nvSpPr>
        <p:spPr bwMode="gray">
          <a:xfrm>
            <a:off x="0" y="0"/>
            <a:ext cx="5651500" cy="6184900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grpSp>
        <p:nvGrpSpPr>
          <p:cNvPr id="25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6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  <p:sp>
          <p:nvSpPr>
            <p:cNvPr id="27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</a:endParaRPr>
            </a:p>
          </p:txBody>
        </p:sp>
      </p:grpSp>
      <p:sp>
        <p:nvSpPr>
          <p:cNvPr id="28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9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0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31" name="Picture 87" descr="http://sob.ru/upimg/issue/1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2263" y="1628775"/>
            <a:ext cx="2481262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9" descr="http://www.velvet.by/files/userfiles/21/1_733.jpg"/>
          <p:cNvPicPr>
            <a:picLocks noChangeAspect="1" noChangeArrowheads="1"/>
          </p:cNvPicPr>
          <p:nvPr/>
        </p:nvPicPr>
        <p:blipFill>
          <a:blip r:embed="rId3"/>
          <a:srcRect r="9129"/>
          <a:stretch>
            <a:fillRect/>
          </a:stretch>
        </p:blipFill>
        <p:spPr bwMode="auto">
          <a:xfrm>
            <a:off x="6672263" y="3389313"/>
            <a:ext cx="247173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3" descr="http://go2.imgsmail.ru/imgpreview?key=http%3A//yarreg.ru/wp-content/uploads/2012/01/deti2-542x407.jpg&amp;mb=imgdb_preview_47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2263" y="4763"/>
            <a:ext cx="2441575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5" descr="http://freeyaho.ru/uploads/posts/2011-08/c3hdlgqlts.jpeg"/>
          <p:cNvPicPr>
            <a:picLocks noChangeAspect="1" noChangeArrowheads="1"/>
          </p:cNvPicPr>
          <p:nvPr/>
        </p:nvPicPr>
        <p:blipFill>
          <a:blip r:embed="rId5"/>
          <a:srcRect l="1134" t="19460" b="8380"/>
          <a:stretch>
            <a:fillRect/>
          </a:stretch>
        </p:blipFill>
        <p:spPr bwMode="auto">
          <a:xfrm>
            <a:off x="125413" y="4240213"/>
            <a:ext cx="6551612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91" descr="http://lovelus.com/wp-content/uploads/2012/02/molodaya_semja_201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7025" y="5157788"/>
            <a:ext cx="246697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99" descr="Парень и девушка с баннером и счастливая семья на белом фоне - фотосток | Happy people with banner and family"/>
          <p:cNvPicPr>
            <a:picLocks noChangeAspect="1" noChangeArrowheads="1"/>
          </p:cNvPicPr>
          <p:nvPr/>
        </p:nvPicPr>
        <p:blipFill>
          <a:blip r:embed="rId7"/>
          <a:srcRect l="9467" r="5322" b="63383"/>
          <a:stretch>
            <a:fillRect/>
          </a:stretch>
        </p:blipFill>
        <p:spPr bwMode="auto">
          <a:xfrm>
            <a:off x="125413" y="1588"/>
            <a:ext cx="65468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1"/>
          <p:cNvSpPr txBox="1"/>
          <p:nvPr/>
        </p:nvSpPr>
        <p:spPr>
          <a:xfrm>
            <a:off x="1838325" y="549275"/>
            <a:ext cx="2808288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Bookman Old Style" pitchFamily="18" charset="0"/>
              </a:rPr>
              <a:t>Регіональна комплексна програма</a:t>
            </a:r>
            <a:endParaRPr lang="ru-RU" sz="2800" dirty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Bookman Old Style" pitchFamily="18" charset="0"/>
              </a:rPr>
              <a:t>«Молодь і сім</a:t>
            </a:r>
            <a:r>
              <a:rPr lang="ru-RU" sz="2800" b="1" dirty="0">
                <a:latin typeface="Bookman Old Style" pitchFamily="18" charset="0"/>
              </a:rPr>
              <a:t>’</a:t>
            </a:r>
            <a:r>
              <a:rPr lang="uk-UA" sz="2800" b="1" dirty="0">
                <a:latin typeface="Bookman Old Style" pitchFamily="18" charset="0"/>
              </a:rPr>
              <a:t>я Донеччини.</a:t>
            </a:r>
            <a:endParaRPr lang="ru-RU" sz="2800" dirty="0">
              <a:latin typeface="Bookman Old Styl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atin typeface="Bookman Old Style" pitchFamily="18" charset="0"/>
              </a:rPr>
              <a:t>2013-2017 роки»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  <a:extLst>
            <a:ext uri="{AF507438-7753-43E0-B8FC-AC1667EBCBE1}"/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4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900733E2-D7F0-4D74-9F4B-A31BBAF731AF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A9968814-9B99-4217-B2C2-B1D49B94F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3" grpId="0" animBg="1" autoUpdateAnimBg="0"/>
      <p:bldP spid="2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C4D18CD1-5B6B-46DD-9CAE-9F6BEA1A8B43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35304015-5CCC-43D2-A181-434FCBABD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3" grpId="0" animBg="1" autoUpdateAnimBg="0"/>
      <p:bldP spid="2" grpId="0" autoUpdateAnimBg="0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4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5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C3120CC6-9FE5-463B-8E9B-A15615E976DD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5826E9F1-DB2F-48E5-ACD0-AD209C948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24" grpId="0" animBg="1" autoUpdateAnimBg="0"/>
      <p:bldP spid="2" grpId="0" autoUpdateAnimBg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4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5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7D6245B4-71D9-46DF-9297-8EE069A7367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2C756C9C-01BC-4E68-A750-6AE900679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24" grpId="0" animBg="1" autoUpdateAnimBg="0"/>
      <p:bldP spid="2" grpId="0" autoUpdateAnimBg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 dirty="0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ABE98897-AB0B-49CF-9B27-75CAAFBDE0F8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7A0195B2-199B-4697-AF95-2C0795508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3" grpId="0" animBg="1" autoUpdateAnimBg="0"/>
      <p:bldP spid="2" grpId="0" autoUpdateAnimBg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 dirty="0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7572A5E4-F803-495A-95F1-E33DDBE29405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747CDF44-E647-4F77-A8E5-5183AFC06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3" grpId="0" animBg="1" autoUpdateAnimBg="0"/>
      <p:bldP spid="2" grpId="0" autoUpdateAnimBg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 dirty="0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4B765AEE-0328-41F9-B0DF-7BB874C8835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80D79BC4-2CE4-40D1-B14D-A4F428CE9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3" grpId="0" animBg="1" autoUpdateAnimBg="0"/>
      <p:bldP spid="2" grpId="0" autoUpdateAnimBg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8FB12F8-DB8F-4F7C-95FA-40319C4C2F84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573D69-381F-468A-B3ED-C62D433F7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3" grpId="0" animBg="1" autoUpdateAnimBg="0"/>
      <p:bldP spid="2" grpId="0" autoUpdateAnimBg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997F4E3-7374-49F9-8887-9A39B14EBF5C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2EBD11CE-4BE6-498D-BA02-9F75EA426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45B29A14-D4DB-4D0A-AD81-471F3587C152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DA4D669-4E1E-4AD0-89D1-D54491DC7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AC6E32B7-A754-48D7-A71B-5D67E62C4BEF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999BC00-80BE-4D08-8840-74122EC20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5AC9D594-28B3-47A0-86A5-E64DAF691F3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AFF32F12-BF01-426F-832D-496D749A1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6FD306D6-7B30-4586-BE39-D147E4B4B9C4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63279ECE-410C-40F5-B711-91760D097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96DBDB6B-042B-492D-817F-A0D13CE3C526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4278FF0B-927F-409F-8FB1-65F00810A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5BC48FF9-159F-43C0-B26C-4123E195D9ED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378A96DE-4DA8-49D9-8403-9811C09C0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CF801FC-B23B-442A-9087-BD0D47C61DBB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B913BB9B-8F00-4954-A711-C63909C34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54BC77AD-5A35-41DC-9E2F-3DD8BACD22D0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2E5B4134-9549-4B40-8899-95F776520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DBE16AE-0C31-4F6D-BDC0-0D00B38C7861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2C2E994-70B8-4B3F-A063-687681B14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E20DC514-8F87-4FEE-A4B0-A15BCE76C2EA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69459207-7310-40ED-9290-ECB3EE7A4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4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A1A3F540-8DCA-452A-A615-B1B05CB96E3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E45FF6B9-6830-4400-A19F-E47B8D477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23" grpId="0" animBg="1" autoUpdateAnimBg="0"/>
      <p:bldP spid="2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4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5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376758A2-8706-4464-9659-CA7BD5BB9E9E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DE104F05-32E2-4B87-AD3F-D128DC1E3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24" grpId="0" animBg="1" autoUpdateAnimBg="0"/>
      <p:bldP spid="2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4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6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7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8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DE519213-D863-4D7C-A2B2-0E9CA355D6BC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AC93BAF5-D684-430B-ACDF-F755EFEF2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26" grpId="0" animBg="1" autoUpdateAnimBg="0"/>
      <p:bldP spid="2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4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3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4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6D3D2F0A-CDD2-4B99-873F-CBBFCF2BB704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8431534B-92BA-4643-9CF9-C31310393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22" grpId="0" animBg="1" autoUpdateAnimBg="0"/>
      <p:bldP spid="2" grpId="0" autoUpdateAnimBg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2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E4653D05-AB50-495C-BF04-0F2813A1D289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4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013B43FC-5089-40EF-A5D4-E420718F5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21" grpId="0" animBg="1" autoUpdateAnimBg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4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5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769BFE7C-0DDF-420D-8E78-D4E62734F7AB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D875A0C6-6BD8-4F9C-BA48-1FF248EA7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24" grpId="0" animBg="1" autoUpdateAnimBg="0"/>
      <p:bldP spid="2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6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0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4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pic>
        <p:nvPicPr>
          <p:cNvPr id="25" name="Picture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8CD1B480-24D8-49DA-B1E7-0BF0FC7C354C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2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6E4051B1-0681-4260-89B8-BA36F5A5E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24" grpId="0" animBg="1" autoUpdateAnimBg="0"/>
      <p:bldP spid="2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0" y="317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4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7050" y="1574800"/>
            <a:ext cx="8134350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1331913" y="325438"/>
            <a:ext cx="7354887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pic>
        <p:nvPicPr>
          <p:cNvPr id="2" name="Picture 39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invGray">
          <a:xfrm>
            <a:off x="-15875" y="4763"/>
            <a:ext cx="1131888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4C1F948-9B90-4680-B3CF-7E29904A82C6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06B8866-A3CB-4773-83D3-5C10B3CDF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01675" y="2276475"/>
            <a:ext cx="6276975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213" y="404813"/>
            <a:ext cx="6192837" cy="2403475"/>
          </a:xfrm>
        </p:spPr>
        <p:txBody>
          <a:bodyPr/>
          <a:lstStyle/>
          <a:p>
            <a:pPr>
              <a:defRPr/>
            </a:pPr>
            <a:r>
              <a:rPr lang="ru-RU" sz="6000" dirty="0" smtClean="0"/>
              <a:t>Гендерная идентификация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463" y="3357563"/>
            <a:ext cx="4279900" cy="2232025"/>
          </a:xfrm>
        </p:spPr>
        <p:txBody>
          <a:bodyPr/>
          <a:lstStyle/>
          <a:p>
            <a:r>
              <a:rPr lang="ru-RU" sz="2800" b="1" smtClean="0">
                <a:solidFill>
                  <a:srgbClr val="0070C0"/>
                </a:solidFill>
              </a:rPr>
              <a:t>Наталья Ивановна Костенко </a:t>
            </a:r>
          </a:p>
          <a:p>
            <a:r>
              <a:rPr lang="ru-RU" sz="1800" b="1" smtClean="0">
                <a:solidFill>
                  <a:srgbClr val="0070C0"/>
                </a:solidFill>
              </a:rPr>
              <a:t>Начальник отдела по делам семьи и молодежи и гендерного равенства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158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Сравнительный анализ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8313" y="1484313"/>
          <a:ext cx="8264525" cy="48244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546225"/>
                <a:gridCol w="413294"/>
                <a:gridCol w="3306346"/>
              </a:tblGrid>
              <a:tr h="26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ГЕНДЕР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511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511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Биологические отличия между женщинами и мужчинами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Положение женщин и мужчин в обществе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511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26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Биологическая идентификация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Социальная идентификация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511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197963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отличия между мужчинами и женщинами являются биологическими;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отличия тверды и неизменны;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отличия не изменяются в зависимости от времени и культуры.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отличия между </a:t>
                      </a:r>
                      <a:r>
                        <a:rPr lang="uk-UA" sz="1400" dirty="0" err="1" smtClean="0">
                          <a:effectLst/>
                        </a:rPr>
                        <a:t>женщинами</a:t>
                      </a:r>
                      <a:r>
                        <a:rPr lang="uk-UA" sz="1400" dirty="0" smtClean="0">
                          <a:effectLst/>
                        </a:rPr>
                        <a:t> и 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мужчинами </a:t>
                      </a:r>
                      <a:r>
                        <a:rPr lang="uk-UA" sz="1400" dirty="0" err="1" smtClean="0">
                          <a:effectLst/>
                        </a:rPr>
                        <a:t>формировались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исторически в зависимости от социальных отношений;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возможные изменения;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отличия изменяются в зависимости от времени и культуры.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2665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 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 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5075" y="115888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Гендерные различия в оценке труда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79512" y="1628800"/>
          <a:ext cx="885698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24525" y="2924175"/>
            <a:ext cx="1439863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</a:rPr>
              <a:t>Работа оценивается по-разному, в зависимости от того               кто её выполняет</a:t>
            </a:r>
            <a:endParaRPr lang="ru-RU" sz="1600" dirty="0">
              <a:solidFill>
                <a:schemeClr val="bg1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1725" y="2924175"/>
            <a:ext cx="1584325" cy="2144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>
                    <a:lumMod val="20000"/>
                    <a:lumOff val="80000"/>
                  </a:schemeClr>
                </a:solidFill>
                <a:latin typeface="+mn-lt"/>
              </a:rPr>
              <a:t>Разные роли, работа и оценка труда создают различия в доступе к принятию решений получения доходов и т.п.</a:t>
            </a:r>
            <a:endParaRPr lang="ru-RU" sz="1600" dirty="0">
              <a:solidFill>
                <a:schemeClr val="bg1">
                  <a:lumMod val="20000"/>
                  <a:lumOff val="8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E1272A-A196-4FC9-9103-B382681AF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4E1272A-A196-4FC9-9103-B382681AFC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F5DBBA-9ADB-4FB2-A220-D48858FA4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EEF5DBBA-9ADB-4FB2-A220-D48858FA4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7691A1-8D90-4630-AF7E-32171A1AF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8B7691A1-8D90-4630-AF7E-32171A1AF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1171B8-D779-49FD-B400-EE1C98960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301171B8-D779-49FD-B400-EE1C98960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E2F0B7-BB6F-4B6A-81B9-C022C013C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5EE2F0B7-BB6F-4B6A-81B9-C022C013C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A6A344-CECA-45DD-9E16-CCFEF545B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69A6A344-CECA-45DD-9E16-CCFEF545B4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2102E9-29CB-46B5-A559-76EE547F1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892102E9-29CB-46B5-A559-76EE547F11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5B9AB1-5C09-4F3B-A1FB-9B62A1B41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585B9AB1-5C09-4F3B-A1FB-9B62A1B41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4C9FB9-FF71-44AB-AF43-B9A22FB00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234C9FB9-FF71-44AB-AF43-B9A22FB00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B763D2-8E43-4E03-8488-3B0CAC06FC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C5B763D2-8E43-4E03-8488-3B0CAC06FC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03D6B3-02F3-471D-B8E5-1284BF19D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1003D6B3-02F3-471D-B8E5-1284BF19D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85E464-9B71-4E22-A087-16EE2F333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graphicEl>
                                              <a:dgm id="{7A85E464-9B71-4E22-A087-16EE2F333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dirty="0"/>
              <a:t>Гендерное распределение ресурсов и доходов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1628800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D35342-D353-4199-83C5-8670B73DB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>
                                            <p:graphicEl>
                                              <a:dgm id="{CED35342-D353-4199-83C5-8670B73DB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>
                                            <p:graphicEl>
                                              <a:dgm id="{CED35342-D353-4199-83C5-8670B73DB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">
                                            <p:graphicEl>
                                              <a:dgm id="{CED35342-D353-4199-83C5-8670B73DB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704462-8124-4DA6-8CB4-F04B6DA35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">
                                            <p:graphicEl>
                                              <a:dgm id="{5C704462-8124-4DA6-8CB4-F04B6DA35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>
                                            <p:graphicEl>
                                              <a:dgm id="{5C704462-8124-4DA6-8CB4-F04B6DA350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">
                                            <p:graphicEl>
                                              <a:dgm id="{5C704462-8124-4DA6-8CB4-F04B6DA350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8AFAF0-DE40-4E1D-BFD2-1F2DE047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>
                                            <p:graphicEl>
                                              <a:dgm id="{678AFAF0-DE40-4E1D-BFD2-1F2DE047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">
                                            <p:graphicEl>
                                              <a:dgm id="{678AFAF0-DE40-4E1D-BFD2-1F2DE047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4">
                                            <p:graphicEl>
                                              <a:dgm id="{678AFAF0-DE40-4E1D-BFD2-1F2DE047B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D7F416-B5AE-4946-A559-1DB659841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">
                                            <p:graphicEl>
                                              <a:dgm id="{82D7F416-B5AE-4946-A559-1DB659841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">
                                            <p:graphicEl>
                                              <a:dgm id="{82D7F416-B5AE-4946-A559-1DB659841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">
                                            <p:graphicEl>
                                              <a:dgm id="{82D7F416-B5AE-4946-A559-1DB659841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9EFAD2-D1DB-44FB-BE33-AE7E4F0FC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4">
                                            <p:graphicEl>
                                              <a:dgm id="{9F9EFAD2-D1DB-44FB-BE33-AE7E4F0FC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">
                                            <p:graphicEl>
                                              <a:dgm id="{9F9EFAD2-D1DB-44FB-BE33-AE7E4F0FC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4">
                                            <p:graphicEl>
                                              <a:dgm id="{9F9EFAD2-D1DB-44FB-BE33-AE7E4F0FC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7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BDD8E3-21CD-4839-8EA4-AE166367A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4">
                                            <p:graphicEl>
                                              <a:dgm id="{03BDD8E3-21CD-4839-8EA4-AE166367A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4">
                                            <p:graphicEl>
                                              <a:dgm id="{03BDD8E3-21CD-4839-8EA4-AE166367A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4">
                                            <p:graphicEl>
                                              <a:dgm id="{03BDD8E3-21CD-4839-8EA4-AE166367A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81FED3-9703-4F3A-9B5B-7BEEB60A7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">
                                            <p:graphicEl>
                                              <a:dgm id="{2A81FED3-9703-4F3A-9B5B-7BEEB60A7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">
                                            <p:graphicEl>
                                              <a:dgm id="{2A81FED3-9703-4F3A-9B5B-7BEEB60A7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4">
                                            <p:graphicEl>
                                              <a:dgm id="{2A81FED3-9703-4F3A-9B5B-7BEEB60A7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25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dirty="0"/>
              <a:t>Гендерные  стереотипы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7" y="1340773"/>
          <a:ext cx="7920882" cy="4947732"/>
        </p:xfrm>
        <a:graphic>
          <a:graphicData uri="http://schemas.openxmlformats.org/drawingml/2006/table">
            <a:tbl>
              <a:tblPr firstRow="1" firstCol="1" bandRow="1" bandCol="1">
                <a:tableStyleId>{284E427A-3D55-4303-BF80-6455036E1DE7}</a:tableStyleId>
              </a:tblPr>
              <a:tblGrid>
                <a:gridCol w="3960441"/>
                <a:gridCol w="3960441"/>
              </a:tblGrid>
              <a:tr h="1915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ЦЕННОСТИ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5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Девушка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Юноша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Семья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Карьера</a:t>
                      </a:r>
                      <a:endParaRPr lang="ru-RU" sz="9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Дом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 </a:t>
                      </a:r>
                      <a:r>
                        <a:rPr lang="uk-UA" sz="1100" b="1" dirty="0" err="1">
                          <a:effectLst/>
                        </a:rPr>
                        <a:t>Деньги</a:t>
                      </a:r>
                      <a:r>
                        <a:rPr lang="ru-RU" sz="1100" b="1" dirty="0">
                          <a:effectLst/>
                        </a:rPr>
                        <a:t>, </a:t>
                      </a:r>
                      <a:r>
                        <a:rPr lang="uk-UA" sz="1100" b="1" dirty="0" err="1">
                          <a:effectLst/>
                        </a:rPr>
                        <a:t>Самоуверенность</a:t>
                      </a:r>
                      <a:r>
                        <a:rPr lang="uk-UA" sz="1100" b="1" dirty="0">
                          <a:effectLst/>
                        </a:rPr>
                        <a:t> 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Взаимоотношения между людьми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Власть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Образование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Образование, как составляющая карьеры и власти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Согласие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 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effectLst/>
                        </a:rPr>
                        <a:t>РОЛЕВАЯ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ОРИЕНТАЦИЯ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Гендеона </a:t>
                      </a:r>
                      <a:r>
                        <a:rPr lang="uk-UA" sz="1100">
                          <a:effectLst/>
                        </a:rPr>
                        <a:t>меншовартисть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Гендерная </a:t>
                      </a:r>
                      <a:r>
                        <a:rPr lang="uk-UA" sz="1100" b="1" dirty="0" err="1" smtClean="0">
                          <a:effectLst/>
                        </a:rPr>
                        <a:t>приоритетность</a:t>
                      </a:r>
                      <a:r>
                        <a:rPr lang="ru-RU" sz="1100" b="1" dirty="0" smtClean="0">
                          <a:effectLst/>
                        </a:rPr>
                        <a:t> </a:t>
                      </a:r>
                      <a:r>
                        <a:rPr lang="ru-RU" sz="1100" b="1" dirty="0">
                          <a:effectLst/>
                        </a:rPr>
                        <a:t>в достижениях в обществе и семье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Домохозяйка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Работник</a:t>
                      </a:r>
                      <a:endParaRPr lang="ru-RU" sz="9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Иметь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Владелец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Труженица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Хозяин</a:t>
                      </a:r>
                      <a:endParaRPr lang="ru-RU" sz="9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Семейный менеджер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Человек, который требует, чтобы ее обслуживали</a:t>
                      </a:r>
                      <a:endParaRPr lang="ru-RU" sz="9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Служанка</a:t>
                      </a:r>
                      <a:endParaRPr lang="ru-RU" sz="9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Сын</a:t>
                      </a:r>
                      <a:endParaRPr lang="ru-RU" sz="9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 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Трудоголик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 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Семейное </a:t>
                      </a:r>
                      <a:r>
                        <a:rPr lang="uk-UA" sz="1100" b="1">
                          <a:effectLst/>
                        </a:rPr>
                        <a:t>пугало</a:t>
                      </a:r>
                      <a:r>
                        <a:rPr lang="ru-RU" sz="1100" b="1">
                          <a:effectLst/>
                        </a:rPr>
                        <a:t> ("Вот, я отцу расскажу...")</a:t>
                      </a:r>
                      <a:endParaRPr lang="ru-RU" sz="9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ЧЕРТЫ ЛИЧНОСТИ</a:t>
                      </a:r>
                      <a:endParaRPr lang="ru-RU" sz="9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Послушная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Сдержанный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367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Ответственная за семью и человеческие взаимоотношения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Уверенный в себе</a:t>
                      </a:r>
                      <a:endParaRPr lang="ru-RU" sz="900" b="1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Покорная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Мастеровитый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Активная во всех вопросах жизни семьи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Бескомпромиссный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Контролер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Склонный к агрессивному решению конфликтов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Миротвориця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Активный в сексуальных отношениях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  <a:tr h="191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Безукоризненность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Пассивный во всех вопросах жизни семьи</a:t>
                      </a:r>
                      <a:endParaRPr lang="ru-RU" sz="900" b="1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7472" marR="7472" marT="7472" marB="747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013" y="25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 dirty="0"/>
              <a:t>Критерии положения женщин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388" y="1557338"/>
          <a:ext cx="8785225" cy="510857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23343"/>
                <a:gridCol w="6061633"/>
              </a:tblGrid>
              <a:tr h="72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Основные потребности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удовлетворение жизненных потребностей женщин; пропорциональное распределение материальных благ между женщинами и мужчинами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72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Лидируя роли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пропорция женщин по отношению к мужчинам в руководящих должностях в обществе; женщины как лидеры в решении вопросов женщин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1202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Сознание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осознание женщинами потребностей и проблем женщин; осознание мужчинами потребностей и проблем женщин; осознание дискриминации относительно женщин; способность анализировать вопрос в их отношении к интересам и правам женщин;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493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 потребностей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привлечение женщин к определению общественных приоритетных потребностей определения специфических интересов женщин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25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Планирование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привлечение женщин к разработке, выполнение и оценки проекта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1202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Статтевий разделение труда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привлечение женщин к выполнению традиционно мужских труду видов деятельности; уровень привлечения мужчин к традиционно женским занятиям; количество рабочих часов в среднем на день для женщин в сравнении с количеством рабочего времени мужчин.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  <a:tr h="493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Контроль в сфере производства</a:t>
                      </a:r>
                      <a:endParaRPr lang="ru-RU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доступ женщин к земле, кредитам, контроль за распределением производства дохода и накоплением капитала.</a:t>
                      </a:r>
                      <a:endParaRPr lang="ru-RU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700213"/>
            <a:ext cx="4392613" cy="2451100"/>
          </a:xfrm>
        </p:spPr>
        <p:txBody>
          <a:bodyPr/>
          <a:lstStyle/>
          <a:p>
            <a:pPr algn="ctr">
              <a:defRPr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4665391" y="980728"/>
            <a:ext cx="4478609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5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83</TotalTime>
  <Words>258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29</vt:i4>
      </vt:variant>
      <vt:variant>
        <vt:lpstr>Заголовки слайдов</vt:lpstr>
      </vt:variant>
      <vt:variant>
        <vt:i4>7</vt:i4>
      </vt:variant>
    </vt:vector>
  </HeadingPairs>
  <TitlesOfParts>
    <vt:vector size="42" baseType="lpstr">
      <vt:lpstr>Arial</vt:lpstr>
      <vt:lpstr>Calibri</vt:lpstr>
      <vt:lpstr>Bookman Old Style</vt:lpstr>
      <vt:lpstr>Times New Roman</vt:lpstr>
      <vt:lpstr>MS Mincho</vt:lpstr>
      <vt:lpstr>Symbol</vt:lpstr>
      <vt:lpstr>Тема5</vt:lpstr>
      <vt:lpstr>Тема Office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Тема5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Гендерная идентификация</vt:lpstr>
      <vt:lpstr>Сравнительный анализ</vt:lpstr>
      <vt:lpstr>Гендерные различия в оценке труда</vt:lpstr>
      <vt:lpstr>Гендерное распределение ресурсов и доходов</vt:lpstr>
      <vt:lpstr>Гендерные  стереотипы</vt:lpstr>
      <vt:lpstr>Критерии положения женщин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Alena</dc:creator>
  <cp:lastModifiedBy>Ira</cp:lastModifiedBy>
  <cp:revision>12</cp:revision>
  <dcterms:created xsi:type="dcterms:W3CDTF">2014-01-28T07:25:48Z</dcterms:created>
  <dcterms:modified xsi:type="dcterms:W3CDTF">2014-02-05T09:27:27Z</dcterms:modified>
</cp:coreProperties>
</file>